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01882-64C6-4770-9DD1-B5E9BD4D5A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benefitcanada - 1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F913531-A68E-4E2A-BFB4-1CC4DE97EAC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43434403"/>
              </p:ext>
            </p:extLst>
          </p:nvPr>
        </p:nvGraphicFramePr>
        <p:xfrm>
          <a:off x="457200" y="1731963"/>
          <a:ext cx="8229598" cy="2407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2460697885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37344448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995703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0252081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111662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161648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381093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366314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607664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451092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503555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2920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benefitcanada - 2019-07-22 17:01:06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What three #benefit products would you want from this #haul!? 😍✨Fire away!! 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https://www.instagram.com/p/B0OgYtrnbfC/media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07/22/2019 18:27:43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56977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benefitcanada - 2019-07-22 14:30:11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TRUTH about messy buns! 😂 Double tap if you've experienced the struggle!! #benefit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https://www.instagram.com/p/B0OPHXYHkf5/media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07/22/2019 18:27:43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61121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29D78F-0C5D-4BD9-84E7-F32F902185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01/01/2019 - 07/22/2019</a:t>
            </a:r>
          </a:p>
        </p:txBody>
      </p:sp>
    </p:spTree>
    <p:extLst>
      <p:ext uri="{BB962C8B-B14F-4D97-AF65-F5344CB8AC3E}">
        <p14:creationId xmlns:p14="http://schemas.microsoft.com/office/powerpoint/2010/main" val="1829091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8FE088-4F8B-40C4-A6A6-DCE95B979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benefitcanada - 2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C38944F-513F-4928-99B9-A30FC301D1B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382990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435907627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36513966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459793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675690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376955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272257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430276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559003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676983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381842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889696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27266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benefitcanada - 2019-07-21 16:00:30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📢 #GIVEAWAY ALERT!! Happy #NationalIceCreamDay benebabes! 🍦🍨🤤 We have teamed up with the delicious @halotop_ca to give our benefam some yummy frozen treats &amp; some #Benefit minis!! What’s better than dessert and makeup? 😉 ⁠
⁠
You will win:⁠
🍦10 PINTS of Halo Top Frozen Dessert! ⁠
🍦 MINI POREfessional Primer⁠
🍦 MINI Dandelion Blush⁠
🍦 MINI #Hoola Matte Bronzer⁠
🍦 MINI They’re Real Mascara⁠
🍦 MINI Roller Liner Eyeliner⁠
⁠
HOW TO ENTER:⠀⁠
1. Follow @benefitcanada and @halotop_ca 🙌⠀⁠
2. LIKE this post!! ✨⁠
3. Tell us what your favourite #icecream flavour is in the comments! One comment = one entry! 💕⁠
⁠
GOOD LUCK BENEBABES! 🍨✨ ⁠
Open to Canadian residents only. Contest ends Monday, July 22, 2019 at 11:59 P.M. EST. Winner will be announced on Wednesday, July 24, 2019. 💕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https://www.instagram.com/p/B0L0p74gQCe/media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07/22/2019 18:27:43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57045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95319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F0AD1E-F097-4738-B920-C806B4FADD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01/01/2019 - 07/22/2019</a:t>
            </a:r>
          </a:p>
        </p:txBody>
      </p:sp>
    </p:spTree>
    <p:extLst>
      <p:ext uri="{BB962C8B-B14F-4D97-AF65-F5344CB8AC3E}">
        <p14:creationId xmlns:p14="http://schemas.microsoft.com/office/powerpoint/2010/main" val="25064883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8F016F-CD9C-4035-BB71-15F4E8B9DC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benefitcanada - 3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100C8D3-C812-4717-B8B1-B7958684880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372661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1140614106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34313770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779108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643328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179329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402263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45749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663123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6970941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8364243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428789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8993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benefitcanada - 2019-07-21 00:15:06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Calling all beach-bound benebabes! 🌴✨ It's officially time to deal with your hair down there - minus the razor burn. Clean up your 🌵 with a #benefit 👙 wax at our Benefit Boutique Toronto - Uptown Yonge! Or, get your brows prepped for the poolside at a BrowBar in your local @sephoracanada. ⁠
⁠
📸 for #benefit by: @amyshamblen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https://www.instagram.com/p/B0KIdoNIDAV/media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07/22/2019 18:27:43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9583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benefitcanada - 2019-07-20 18:15:06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PICK ONE!! 💕💁‍♀️#preciselymybrowpencil or #goofproofbrowpencil. 👇Which one is it going to be?!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https://www.instagram.com/p/B0JfQ5FA0b9/media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07/22/2019 18:27:43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48099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599364-6D63-47F5-BAC6-C4E056A178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01/01/2019 - 07/22/2019</a:t>
            </a:r>
          </a:p>
        </p:txBody>
      </p:sp>
    </p:spTree>
    <p:extLst>
      <p:ext uri="{BB962C8B-B14F-4D97-AF65-F5344CB8AC3E}">
        <p14:creationId xmlns:p14="http://schemas.microsoft.com/office/powerpoint/2010/main" val="31862743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B48580-9C5F-413A-81B5-64F7C4700B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benefitcanada - 4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5960C5A-C5A3-4719-91AA-D788ABBF4F8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549287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4227896656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42601084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2350330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8017444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129517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681038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852833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442740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064642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638990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988685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44029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benefitcanada - 2019-07-20 15:20:08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Benebabe alert!! 🚨✨@tianacosmetics is wearing our:⁠
⭐️#browcontourpro 4-in-1 defining &amp; highlighting brow pencil⁠
⭐️24-hour brow setter clear brow gel⁠
⭐️#hoola matte bronzer⁠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https://www.instagram.com/p/B0JLPaqg-FK/media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07/22/2019 18:27:43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8371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benefitcanada - 2019-07-20 00:25:03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Just chilling with all my friends 😂! These beachin' #benefit products are hanging poolside for the day. What is your fave product in this pic!? Let us know in the comments below!! 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https://www.instagram.com/p/B0HkztnI7-U/media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07/22/2019 18:27:43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99533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1E0168-82C7-4436-BD6B-7F3D623664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01/01/2019 - 07/22/2019</a:t>
            </a:r>
          </a:p>
        </p:txBody>
      </p:sp>
    </p:spTree>
    <p:extLst>
      <p:ext uri="{BB962C8B-B14F-4D97-AF65-F5344CB8AC3E}">
        <p14:creationId xmlns:p14="http://schemas.microsoft.com/office/powerpoint/2010/main" val="16447334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E0E204-1B64-427C-BD72-72F4D5E4B7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benefitcanada - 5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6A33685-0AFE-4D04-BDF0-1D88E6E275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010139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3300987582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18061531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918728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0876044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140255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650398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164237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446990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566526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0666239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674597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053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benefitcanada - 2019-07-19 18:00:33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Comment with a 💘 if #theyrereal #mascara is your match made in lash heaven! 👼✨🏹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https://www.instagram.com/p/B0G4zhYH25o/media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07/22/2019 18:27:43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4491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benefitcanada - 2019-07-19 14:05:04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#TGIF - say it with us now! ✨ Comment with an emoji that tells us what you're doing this weekend! 🍹🕺🍔☀️🏝!!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https://www.instagram.com/p/B0Gd2wYH-lF/media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07/22/2019 18:27:43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2557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benefitcanada - 2019-07-19 00:20:15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✨ A true #benefitbrows beauty 😍!! The fabulous @lolaliner is wearing our #preciselymybrowpencil in shade 2 and our 24-hour clear brow setter to lock in those hairs!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https://www.instagram.com/p/B0E_dozlk0z/media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07/22/2019 18:27:43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88464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3D5DFA-209F-463D-9A15-CEC055A830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01/01/2019 - 07/22/2019</a:t>
            </a:r>
          </a:p>
        </p:txBody>
      </p:sp>
    </p:spTree>
    <p:extLst>
      <p:ext uri="{BB962C8B-B14F-4D97-AF65-F5344CB8AC3E}">
        <p14:creationId xmlns:p14="http://schemas.microsoft.com/office/powerpoint/2010/main" val="16738388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484346-2046-4FF3-B776-73720F281D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benefitcanada - 6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68D1DED-BF65-494A-90F1-6D38F682AF8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071506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1426045647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34136635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030647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134137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038639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359859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460988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229784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9185255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594834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018300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0643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benefitcanada - 2019-07-18 20:35:12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Searching for your main squeeze? ✨ Fall for Hello Happy soft blur foundation and get the smooth skin you LOVE! 😍✨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https://www.instagram.com/p/B0ElJ7-Homn/media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07/22/2019 18:27:43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8542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benefitcanada - 2019-07-18 14:02:04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Our JUMBO #Hoola Matte Bronzer is perfect for body-bronzing when you're lacking a little summer glow!! 😉 The jumbo brush will help get your face &amp; body bronze on! ✨ Available at @sephoracanada!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https://www.instagram.com/p/B0D4sHEHvwr/media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07/22/2019 18:27:43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38918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76D2B6-8F85-4EB9-AC71-5D6881FC63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01/01/2019 - 07/22/2019</a:t>
            </a:r>
          </a:p>
        </p:txBody>
      </p:sp>
    </p:spTree>
    <p:extLst>
      <p:ext uri="{BB962C8B-B14F-4D97-AF65-F5344CB8AC3E}">
        <p14:creationId xmlns:p14="http://schemas.microsoft.com/office/powerpoint/2010/main" val="17157818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DBDC95-F087-437D-8E0D-1D2B75D13E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benefitcanada - 7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EED7CF1-6BB7-4191-8C40-9D47C7656D5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233665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2467851001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14801436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022690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6627992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314681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892784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536829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0235922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225744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087083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487701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020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benefitcanada - 2019-07-18 00:00:30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Donuts, cake and sky-high lashes!! These are a few of our favourite things 🎶✨! Which #benefit mascara is your fave? 😍 Tell us in the comments below!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https://www.instagram.com/p/B0CYaCyDIfl/media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07/22/2019 18:27:43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00100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benefitcanada - 2019-07-17 15:00:38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Happy #WorldEmojiDay benebabes!! 💗 Which one is it going to be? 🍔 or 🍩? Tell us below!!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https://www.instagram.com/p/B0Ban_onhBL/media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07/22/2019 18:27:43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1527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benefitcanada - 2019-07-17 01:30:03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POREfessional Pearl Primer minimizes the look of pores, locks on makeup and helps skin look bright!! ✨ Pearly pink and soft &amp; radiant!! Double tap if you LOVE this primer!! 💖⁠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https://www.instagram.com/p/Bz_93FMDoTb/media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07/22/2019 18:27:43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03578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0C3F46-0601-4C84-914E-024DBC55F0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01/01/2019 - 07/22/2019</a:t>
            </a:r>
          </a:p>
        </p:txBody>
      </p:sp>
    </p:spTree>
    <p:extLst>
      <p:ext uri="{BB962C8B-B14F-4D97-AF65-F5344CB8AC3E}">
        <p14:creationId xmlns:p14="http://schemas.microsoft.com/office/powerpoint/2010/main" val="6136327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77F1B6-078D-40A4-B4AD-AF07E1082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benefitcanada - 8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8676AC1-4AE3-4D76-898F-9507B1E674B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947745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836984433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284210694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110243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690499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910898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309288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732152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051080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691709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720587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429884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5951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benefitcanada - 2019-07-16 18:35:14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This summer's a real scorcher 🔥! Cool off with melt-proof picks like BADgal BANG, Boi-ing, Benetint and more!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https://www.instagram.com/p/Bz_Nz2Dl8oa/media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07/22/2019 18:27:43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1173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benefitcanada - 2019-07-16 14:00:31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Bronzed, browed and beautiful! ✨🙌 Benebabe @csmakeupp is wearing our #preciselymybrowpencil in shade 3.5 for a natural filled brow &amp; our #hoola matte bronzer for a little extra summer glow!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https://www.instagram.com/p/Bz-u82sAZ-v/media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07/22/2019 18:27:43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46027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benefitcanada - 2019-07-16 00:00:25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odds are *stacked* forever in your favour! ✨ How do you hoola? Let us know in the comments! 🙋‍♀️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https://www.instagram.com/p/Bz9OzuvnzhZ/media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07/22/2019 18:27:43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39227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DBA498-3079-4B71-AB91-E5689DA543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01/01/2019 - 07/22/2019</a:t>
            </a:r>
          </a:p>
        </p:txBody>
      </p:sp>
    </p:spTree>
    <p:extLst>
      <p:ext uri="{BB962C8B-B14F-4D97-AF65-F5344CB8AC3E}">
        <p14:creationId xmlns:p14="http://schemas.microsoft.com/office/powerpoint/2010/main" val="31869989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E18B00-557D-4B3B-A685-F0555E990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benefitcanada - 9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B4B4E4F-F135-4719-B384-F5D5553BAC5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913219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2039490399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12930236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066424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84326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045303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986097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065279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00965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959986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996868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665207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7963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benefitcanada - 2019-07-15 18:00:36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NOW to WOW 😍!! Another social life saved 😂. After a #browwaxing, @jrobertbailey used #preciselymybrowpencil in shade 6 to define the edges of the brow! Pro tip: make tiny little flicks, use light pressure and show a little skin 😉 to create that perfect natural brow. #benefitbrows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https://www.instagram.com/p/Bz8loX-AV5v/media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07/22/2019 18:27:43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48635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8DBEF0-BC54-487F-847A-F73E36BC73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01/01/2019 - 07/22/2019</a:t>
            </a:r>
          </a:p>
        </p:txBody>
      </p:sp>
    </p:spTree>
    <p:extLst>
      <p:ext uri="{BB962C8B-B14F-4D97-AF65-F5344CB8AC3E}">
        <p14:creationId xmlns:p14="http://schemas.microsoft.com/office/powerpoint/2010/main" val="20942993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7A5B79-BC3E-4E7A-BFAC-4E2655EBE1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benefitcanada - 10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752F98-BFF6-4D4A-8893-EA99B81BB37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712175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844456592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2482134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495473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631836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345350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4051680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8355590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788134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752883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824254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007678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6200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benefitcanada - 2019-07-15 15:01:27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CONTEST CLOSED!🚨✨ BIG GIVEAWAY ALERT!! ✨🚨 Do you want to win our ENTIRE #BENEFITBROW COLLECTION? 😍 Siri, play What Dreams Are Made Of!! 🥳😮✨You can win every single #benefit brow product (in your shade) to up your brow game for the summer!! ⁠
⁠
You will WIN (in your chosen shades):⁠
• Precisely, My Brow Eyebrow Pencil ⁠
• Ka-BROW Cream-Gel Eyebrow Colour⁠
• Brow Contour Pro⁠
• Brow Zings Eyebrow Shaping Kit⁠
• Goof Proof Eyebrow Pencil⁠
• Fool Proof Brow Powder⁠
• Gimme Brow+ Volumizing Eyebrow Gel⁠
• Browvo! Conditioning Eyebrow Primer⁠
• 24-Hour Brow Setter Clear Brow Gel⁠
• 3D Browtones Eyebrow Enhancer⁠
• High Brow Glow Brow Highlighter ⁠
⁠
HOW TO ENTER:⠀⁠
1. FOLLOW @BenefitCanada⁠
2. LIKE this post!! ✨⁠
3. COMMENT the word B-R-O-W in four consecutive comments. One full B-R-O-W (😉) = one entry.⁠
⁠
GOOD LUCK BENEBABES!! May the brows be ever in your favour. 🙏⁠
⁠
Open to Canadian residents only. Contest ends Wednesday, July 17, 2019 at 11:59 P.M. PST. Winner will be announced on Thursday, July 18, 2019. 💕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https://www.instagram.com/p/Bz8RIQOAsie/media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07/22/2019 18:27:43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79646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57869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91988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6236DA-E930-4419-871E-CD5E09EDD3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01/01/2019 - 07/22/2019</a:t>
            </a:r>
          </a:p>
        </p:txBody>
      </p:sp>
    </p:spTree>
    <p:extLst>
      <p:ext uri="{BB962C8B-B14F-4D97-AF65-F5344CB8AC3E}">
        <p14:creationId xmlns:p14="http://schemas.microsoft.com/office/powerpoint/2010/main" val="15047462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5ADFBA-20B6-42D5-95B3-67C74D8F67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benefitcanada - 11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CCCFBD0-D9CA-43FF-9EE7-25933DFCC95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857481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1649388666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282370715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075622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428985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004478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060221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054103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1550611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945659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0694095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993224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3932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benefitcanada - 2019-07-14 16:30:08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Brows: ✔️⁠
Blush: ✔️⁠
⁠Brunch ready: ✔️⁠
⁠
How are you spending your Sunday!? ✨🙋‍♀️ Let us know in the comments below!⁠
⁠
@kelseyrae_mua is wearing our #goldrush blush &amp; #goofproof eyebrow pencil in shade 3! 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https://www.instagram.com/p/Bz52e9CgmhY/media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07/22/2019 18:27:43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89612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benefitcanada - 2019-07-14 14:05:12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You deserve to be successful and look damn good doing it!! 💁‍♀️✨ Put your 🙌 up in the comments if you agree!! #benefit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https://www.instagram.com/p/Bz5l5YoDJNZ/media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07/22/2019 18:27:43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88022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CE9278-2381-4CE2-8CE1-926E6B823D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01/01/2019 - 07/22/2019</a:t>
            </a:r>
          </a:p>
        </p:txBody>
      </p:sp>
    </p:spTree>
    <p:extLst>
      <p:ext uri="{BB962C8B-B14F-4D97-AF65-F5344CB8AC3E}">
        <p14:creationId xmlns:p14="http://schemas.microsoft.com/office/powerpoint/2010/main" val="6989652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1FAB9-DCAA-4D0C-B183-1E3DB9EA06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benefitcanada - 12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4858FAF-AA31-4CCE-9A9D-010A6319929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993838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3406062271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5263380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383177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657436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79332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029071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630910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491096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8490298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94793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036590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149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benefitcanada - 2019-07-13 20:25:10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Smooth and silky! 💕 Have you found your shade in our NEW Hello Happy Flawless Brightening foundation? #oddlysatisfying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https://www.instagram.com/p/Bz3sAx2gbk2/media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07/22/2019 18:27:43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1849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benefitcanada - 2019-07-13 16:50:04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Suns out, brows out! ☀️ Put your best brows forward with your beach-approved brow squad! 🌴 #preciselymybrowpencil #benefitbrows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https://www.instagram.com/p/Bz3T-C3Aek9/media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07/22/2019 18:27:43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9800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benefitcanada - 2019-07-13 14:00:41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B-R-O-W-tiful!! 😍 @priscillakaemua is wearing our ka-BROW! eyebrow cream-gel colour in shade 3.5 💗💗💗!!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https://www.instagram.com/p/Bz3AlZIASV3/media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07/22/2019 18:27:43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09612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B9C510-1483-431C-B1A2-37DF74E63A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01/01/2019 - 07/22/2019</a:t>
            </a:r>
          </a:p>
        </p:txBody>
      </p:sp>
    </p:spTree>
    <p:extLst>
      <p:ext uri="{BB962C8B-B14F-4D97-AF65-F5344CB8AC3E}">
        <p14:creationId xmlns:p14="http://schemas.microsoft.com/office/powerpoint/2010/main" val="394373486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4</TotalTime>
  <Words>1008</Words>
  <Application>Microsoft Office PowerPoint</Application>
  <PresentationFormat>On-screen Show (4:3)</PresentationFormat>
  <Paragraphs>431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quintly_template</vt:lpstr>
      <vt:lpstr>Instagram Posts Table | benefitcanada - 1 of 12</vt:lpstr>
      <vt:lpstr>Instagram Posts Table | benefitcanada - 2 of 12</vt:lpstr>
      <vt:lpstr>Instagram Posts Table | benefitcanada - 3 of 12</vt:lpstr>
      <vt:lpstr>Instagram Posts Table | benefitcanada - 4 of 12</vt:lpstr>
      <vt:lpstr>Instagram Posts Table | benefitcanada - 5 of 12</vt:lpstr>
      <vt:lpstr>Instagram Posts Table | benefitcanada - 6 of 12</vt:lpstr>
      <vt:lpstr>Instagram Posts Table | benefitcanada - 7 of 12</vt:lpstr>
      <vt:lpstr>Instagram Posts Table | benefitcanada - 8 of 12</vt:lpstr>
      <vt:lpstr>Instagram Posts Table | benefitcanada - 9 of 12</vt:lpstr>
      <vt:lpstr>Instagram Posts Table | benefitcanada - 10 of 12</vt:lpstr>
      <vt:lpstr>Instagram Posts Table | benefitcanada - 11 of 12</vt:lpstr>
      <vt:lpstr>Instagram Posts Table | benefitcanada - 12 of 12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| benefitcanada - 1 of 12</dc:title>
  <dc:creator>Frederik Peiniger</dc:creator>
  <cp:lastModifiedBy>Frederik Peiniger</cp:lastModifiedBy>
  <cp:revision>1</cp:revision>
  <dcterms:created xsi:type="dcterms:W3CDTF">2019-07-22T23:01:15Z</dcterms:created>
  <dcterms:modified xsi:type="dcterms:W3CDTF">2019-07-22T23:05:36Z</dcterms:modified>
</cp:coreProperties>
</file>