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BD23-46ED-BC7C-EA7F0803A4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232088"/>
        <c:axId val="354231104"/>
      </c:lineChart>
      <c:catAx>
        <c:axId val="354232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31104"/>
        <c:crosses val="autoZero"/>
        <c:auto val="1"/>
        <c:lblAlgn val="ctr"/>
        <c:lblOffset val="100"/>
        <c:noMultiLvlLbl val="0"/>
      </c:catAx>
      <c:valAx>
        <c:axId val="35423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232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EFD3-EB9A-4C78-B82C-14DF0B529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28 Days Reach | 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CBF968-B299-41EA-B9D3-2F12C35310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093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EAE07E-D5E1-42D6-AC1B-0E64798375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550535-AC70-49C4-8562-19D0D1AB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059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2019 Instagram 28 Days Reach | 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28 Days Reach | US</dc:title>
  <dc:creator>Frederik Peiniger</dc:creator>
  <cp:lastModifiedBy>Frederik Peiniger</cp:lastModifiedBy>
  <cp:revision>1</cp:revision>
  <dcterms:created xsi:type="dcterms:W3CDTF">2019-02-06T19:18:19Z</dcterms:created>
  <dcterms:modified xsi:type="dcterms:W3CDTF">2019-02-06T19:18:25Z</dcterms:modified>
</cp:coreProperties>
</file>