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EC16-D52C-4216-A2CA-6E46EA28F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Roll-up | benefitmiddleeast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24C7FC-8E46-4BBB-996C-08DF0D7A92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9026440"/>
              </p:ext>
            </p:extLst>
          </p:nvPr>
        </p:nvGraphicFramePr>
        <p:xfrm>
          <a:off x="457200" y="1731963"/>
          <a:ext cx="8229599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9516">
                  <a:extLst>
                    <a:ext uri="{9D8B030D-6E8A-4147-A177-3AD203B41FA5}">
                      <a16:colId xmlns:a16="http://schemas.microsoft.com/office/drawing/2014/main" val="15063380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460456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616615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952754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360365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106028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405819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825335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178357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188862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52007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908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01/01/2018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69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16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01/03/2018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42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01/04/2018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52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01/05/2018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058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532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322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18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411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33949-1518-4AD9-802E-ABFD1999A2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647566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24833-5552-4E19-A6EA-8457B2098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Roll-up | benefitmiddleeast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311FF6-5470-47F9-946A-93BAE0597C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3148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9516">
                  <a:extLst>
                    <a:ext uri="{9D8B030D-6E8A-4147-A177-3AD203B41FA5}">
                      <a16:colId xmlns:a16="http://schemas.microsoft.com/office/drawing/2014/main" val="338469494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0362012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644675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559033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395764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730328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2542069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240413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6685849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743935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826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385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01/10/2018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84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01/11/2018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547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01/12/2018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144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5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01/14/2018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285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01/15/2018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678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01/16/2018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426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791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01/18/2018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401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48D09B-3006-42FE-BF67-8E4EB331A8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588022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4A431-FAE2-4BF5-8B90-93DF8F32D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Roll-up | benefitmiddleeast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57584C-4B55-4CEA-970E-FF31FD03A0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4353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9516">
                  <a:extLst>
                    <a:ext uri="{9D8B030D-6E8A-4147-A177-3AD203B41FA5}">
                      <a16:colId xmlns:a16="http://schemas.microsoft.com/office/drawing/2014/main" val="29028945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158149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554893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196045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840768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127014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303671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296011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911951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223316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34659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014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01/19/2018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377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388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01/21/2018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059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01/22/2018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189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01/23/2018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368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60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01/25/2018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287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89B65-2E4E-4BF6-8B1F-3A42543F54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502182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366</Words>
  <Application>Microsoft Office PowerPoint</Application>
  <PresentationFormat>On-screen Show (4:3)</PresentationFormat>
  <Paragraphs>314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Roll-up | benefitmiddleeast - 1 of 3</vt:lpstr>
      <vt:lpstr>Instagram Roll-up | benefitmiddleeast - 2 of 3</vt:lpstr>
      <vt:lpstr>Instagram Roll-up | benefitmiddleeast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Roll-up | benefitmiddleeast - 1 of 3</dc:title>
  <dc:creator>Administrator</dc:creator>
  <cp:lastModifiedBy>Administrator</cp:lastModifiedBy>
  <cp:revision>1</cp:revision>
  <dcterms:created xsi:type="dcterms:W3CDTF">2018-08-02T19:28:16Z</dcterms:created>
  <dcterms:modified xsi:type="dcterms:W3CDTF">2018-08-02T19:31:40Z</dcterms:modified>
</cp:coreProperties>
</file>