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A08D8-68DD-42E4-8CD0-1448070A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Instagram Ireland  Data | UK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D05CF6-FC17-4151-9BFE-A6624D3BFA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1784432"/>
              </p:ext>
            </p:extLst>
          </p:nvPr>
        </p:nvGraphicFramePr>
        <p:xfrm>
          <a:off x="457200" y="1731963"/>
          <a:ext cx="8229599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516">
                  <a:extLst>
                    <a:ext uri="{9D8B030D-6E8A-4147-A177-3AD203B41FA5}">
                      <a16:colId xmlns:a16="http://schemas.microsoft.com/office/drawing/2014/main" val="269760948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193246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680833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716396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553518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202605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651272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159939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844781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37933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94540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75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01/01/2018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70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69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05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01/04/2018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60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25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09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6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6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514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CD649-915D-4CA5-A3C8-45D903EC3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74127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9F7A2-0B97-47EF-993C-27DCE6E09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Instagram Ireland  Data | UK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6C5C39-8B0E-49B1-8485-A1C84B6820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4530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516">
                  <a:extLst>
                    <a:ext uri="{9D8B030D-6E8A-4147-A177-3AD203B41FA5}">
                      <a16:colId xmlns:a16="http://schemas.microsoft.com/office/drawing/2014/main" val="317495787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152867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268007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285592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005851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261874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243272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68708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525584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588801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12649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941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37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01/11/2018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33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01/12/2018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54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24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01/14/2018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40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33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01/16/2018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91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88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01/18/2018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860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08A2A-A702-49E1-BF3F-0043D040D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23333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E3960-E42A-4FEA-B248-7EB09770C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Instagram Ireland  Data | UK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99A3DC-F763-4893-9A24-3BCC62890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884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516">
                  <a:extLst>
                    <a:ext uri="{9D8B030D-6E8A-4147-A177-3AD203B41FA5}">
                      <a16:colId xmlns:a16="http://schemas.microsoft.com/office/drawing/2014/main" val="94228882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284348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14651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409973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850826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609900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364997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395645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476835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326005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01219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77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01/19/2018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59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04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33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01/22/2018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99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8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66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01/25/2018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446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67B41-142E-4A6D-9F41-BAAF9E6EB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414750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369</Words>
  <Application>Microsoft Office PowerPoint</Application>
  <PresentationFormat>On-screen Show (4:3)</PresentationFormat>
  <Paragraphs>314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Ireland  Data | UK - 1 of 3</vt:lpstr>
      <vt:lpstr>Instagram Ireland  Data | UK - 2 of 3</vt:lpstr>
      <vt:lpstr>Instagram Ireland  Data | UK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Ireland  Data | UK - 1 of 3</dc:title>
  <dc:creator>Administrator</dc:creator>
  <cp:lastModifiedBy>Administrator</cp:lastModifiedBy>
  <cp:revision>1</cp:revision>
  <dcterms:created xsi:type="dcterms:W3CDTF">2018-07-20T10:25:53Z</dcterms:created>
  <dcterms:modified xsi:type="dcterms:W3CDTF">2018-07-20T10:29:15Z</dcterms:modified>
</cp:coreProperties>
</file>