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2D30-5508-4231-A0EC-ACB1323B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Ireland  Data | UK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87318D-7358-4E90-89F7-0C876E58A7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7345802"/>
              </p:ext>
            </p:extLst>
          </p:nvPr>
        </p:nvGraphicFramePr>
        <p:xfrm>
          <a:off x="457200" y="1731963"/>
          <a:ext cx="8229599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9516">
                  <a:extLst>
                    <a:ext uri="{9D8B030D-6E8A-4147-A177-3AD203B41FA5}">
                      <a16:colId xmlns:a16="http://schemas.microsoft.com/office/drawing/2014/main" val="236570336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0030793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24269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753031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877237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959338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367102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674961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169252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61988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7631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41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04/29/2018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91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04/30/2018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05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05/01/2018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43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05/02/2018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898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05/03/2018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561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05/04/2018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283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551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05/06/2018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87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05/07/2018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885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A40BF-0AA9-4F7D-B7F6-2658CCDAE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04/29/2018 - 05/07/2018</a:t>
            </a:r>
          </a:p>
        </p:txBody>
      </p:sp>
    </p:spTree>
    <p:extLst>
      <p:ext uri="{BB962C8B-B14F-4D97-AF65-F5344CB8AC3E}">
        <p14:creationId xmlns:p14="http://schemas.microsoft.com/office/powerpoint/2010/main" val="16635086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</Words>
  <Application>Microsoft Office PowerPoint</Application>
  <PresentationFormat>On-screen Show (4:3)</PresentationFormat>
  <Paragraphs>112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Ireland  Data |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Ireland  Data | UK</dc:title>
  <dc:creator>Administrator</dc:creator>
  <cp:lastModifiedBy>Administrator</cp:lastModifiedBy>
  <cp:revision>1</cp:revision>
  <dcterms:created xsi:type="dcterms:W3CDTF">2018-07-19T12:56:54Z</dcterms:created>
  <dcterms:modified xsi:type="dcterms:W3CDTF">2018-07-19T12:57:25Z</dcterms:modified>
</cp:coreProperties>
</file>