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45E80-9CDE-45F4-BEC9-00DD9309D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Ireland Facebook Insights Data | UK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2BB13-A478-4CA9-95D2-0B54D5230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881166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8629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64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823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53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79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16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112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888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8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415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DailyEngagedUsers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28dayOrganicTotalReach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28dayPaidTotalReach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7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2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8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3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70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02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7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2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03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8F8AD-8D75-4E2B-BAF7-67EBF6102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07471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36C5-6014-4E02-8732-90735BAA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Ireland Facebook Insights Data | UK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5AC42-F497-481F-B768-6581CDA8C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199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8266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652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17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256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77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186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212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26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183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918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DailyEngagedUsers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28dayOrganicTotalReach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28dayPaidTotalReach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2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72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6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7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4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3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5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4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9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14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6A544-67D4-4DBA-9240-B432FF889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55746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D72C0-E8F7-4A5E-A7BC-B11BBC511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Ireland Facebook Insights Data | UK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C3C9E-6455-45F7-9D8F-2868BF526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61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86186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237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615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884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592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33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338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23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75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350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DailyEngagedUsers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28dayOrganicTotalReach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PaidDailyReach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28dayPaidTotalReach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4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32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0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5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5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1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37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86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8E0C9-6F53-4CDB-BFA2-9B04C7CE4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001686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360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Ireland Facebook Insights Data | UK - 1 of 3</vt:lpstr>
      <vt:lpstr>Ireland Facebook Insights Data | UK - 2 of 3</vt:lpstr>
      <vt:lpstr>Ireland Facebook Insights Data | UK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Ireland Facebook Insights Data | UK - 1 of 3</dc:title>
  <dc:creator>Administrator</dc:creator>
  <cp:lastModifiedBy>Administrator</cp:lastModifiedBy>
  <cp:revision>1</cp:revision>
  <dcterms:created xsi:type="dcterms:W3CDTF">2018-06-17T20:07:39Z</dcterms:created>
  <dcterms:modified xsi:type="dcterms:W3CDTF">2018-06-17T20:10:26Z</dcterms:modified>
</cp:coreProperties>
</file>