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34-4BE8-8146-41B978E5D3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31548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34-4BE8-8146-41B978E5D3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3F34-4BE8-8146-41B978E5D3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22057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34-4BE8-8146-41B978E5D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384712"/>
        <c:axId val="361388320"/>
      </c:barChart>
      <c:dateAx>
        <c:axId val="36138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88320"/>
        <c:crosses val="autoZero"/>
        <c:auto val="1"/>
        <c:lblOffset val="100"/>
        <c:baseTimeUnit val="days"/>
      </c:dateAx>
      <c:valAx>
        <c:axId val="36138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8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6-465B-9448-CDE783B336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76-465B-9448-CDE783B336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76-465B-9448-CDE783B336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76-465B-9448-CDE783B33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22088"/>
        <c:axId val="280623400"/>
      </c:barChart>
      <c:dateAx>
        <c:axId val="280622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3400"/>
        <c:crosses val="autoZero"/>
        <c:auto val="1"/>
        <c:lblOffset val="100"/>
        <c:baseTimeUnit val="days"/>
      </c:dateAx>
      <c:valAx>
        <c:axId val="28062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1-4AF7-8CD7-C74565EFB7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2.6974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C1-4AF7-8CD7-C74565EFB7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C1-4AF7-8CD7-C74565EFB7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1.4930000000000001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C1-4AF7-8CD7-C74565EFB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23648"/>
        <c:axId val="155519384"/>
      </c:barChart>
      <c:dateAx>
        <c:axId val="15552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19384"/>
        <c:crosses val="autoZero"/>
        <c:auto val="1"/>
        <c:lblOffset val="100"/>
        <c:baseTimeUnit val="days"/>
      </c:dateAx>
      <c:valAx>
        <c:axId val="15551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2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 Pie 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172821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E3-4C72-A5E6-F2E117EB2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Pizzeria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174463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E3-4C72-A5E6-F2E117EB2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MOD Pizza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136839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E3-4C72-A5E6-F2E117EB25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Blaze Pizza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306671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E3-4C72-A5E6-F2E117EB2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37648"/>
        <c:axId val="364743552"/>
      </c:barChart>
      <c:dateAx>
        <c:axId val="36473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43552"/>
        <c:crosses val="autoZero"/>
        <c:auto val="1"/>
        <c:lblOffset val="100"/>
        <c:baseTimeUnit val="days"/>
      </c:dateAx>
      <c:valAx>
        <c:axId val="36474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3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 Pie 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95-429B-A95A-88725C674B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Pizzeria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95-429B-A95A-88725C674B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MOD Pizza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95-429B-A95A-88725C674B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Blaze Pizza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95-429B-A95A-88725C674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42568"/>
        <c:axId val="364742240"/>
      </c:barChart>
      <c:dateAx>
        <c:axId val="364742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42240"/>
        <c:crosses val="autoZero"/>
        <c:auto val="1"/>
        <c:lblOffset val="100"/>
        <c:baseTimeUnit val="days"/>
      </c:dateAx>
      <c:valAx>
        <c:axId val="36474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4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 Pie 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1-490D-BC50-7917520CA0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Pizzeria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2.5430587321050999E-2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B1-490D-BC50-7917520CA0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MOD Pizza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7.6869063897408996E-2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B1-490D-BC50-7917520CA0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Blaze Pizza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4.0338368500537999E-2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B1-490D-BC50-7917520CA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946200"/>
        <c:axId val="371945872"/>
      </c:barChart>
      <c:dateAx>
        <c:axId val="37194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45872"/>
        <c:crosses val="autoZero"/>
        <c:auto val="1"/>
        <c:lblOffset val="100"/>
        <c:baseTimeUnit val="days"/>
      </c:dateAx>
      <c:valAx>
        <c:axId val="37194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4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@projectpie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4.4960918586151997E-2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30-49E4-B53F-F490D5D093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@pieology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0.13615090058147999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30-49E4-B53F-F490D5D093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@MODPizza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0.47791548871856998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30-49E4-B53F-F490D5D093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@BlazePizza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0.10414202941981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30-49E4-B53F-F490D5D09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384344"/>
        <c:axId val="381378112"/>
      </c:barChart>
      <c:dateAx>
        <c:axId val="38138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78112"/>
        <c:crosses val="autoZero"/>
        <c:auto val="1"/>
        <c:lblOffset val="100"/>
        <c:baseTimeUnit val="days"/>
      </c:dateAx>
      <c:valAx>
        <c:axId val="38137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8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@projectpie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0-411C-8411-4A08D639D5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@pieology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B0-411C-8411-4A08D639D5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@MODPizza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B0-411C-8411-4A08D639D5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@BlazePizza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48213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B0-411C-8411-4A08D639D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379752"/>
        <c:axId val="285682320"/>
      </c:barChart>
      <c:dateAx>
        <c:axId val="38137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2320"/>
        <c:crosses val="autoZero"/>
        <c:auto val="1"/>
        <c:lblOffset val="100"/>
        <c:baseTimeUnit val="days"/>
      </c:dateAx>
      <c:valAx>
        <c:axId val="2856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7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@projectpie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9-47BC-8C07-26BDB652F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@pieology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E9-47BC-8C07-26BDB652F6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@MODPizza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E9-47BC-8C07-26BDB652F6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@BlazePizza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74055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E9-47BC-8C07-26BDB652F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848104"/>
        <c:axId val="358851384"/>
      </c:barChart>
      <c:dateAx>
        <c:axId val="358848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51384"/>
        <c:crosses val="autoZero"/>
        <c:auto val="1"/>
        <c:lblOffset val="100"/>
        <c:baseTimeUnit val="days"/>
      </c:dateAx>
      <c:valAx>
        <c:axId val="35885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4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9A5ED-7E72-4D4B-884B-5D6D07BCC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Channel_Overview_pizza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8AAB5-8D9C-4A0D-A7C1-9592D47391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MADGE GmbH</a:t>
            </a:r>
          </a:p>
        </p:txBody>
      </p:sp>
    </p:spTree>
    <p:extLst>
      <p:ext uri="{BB962C8B-B14F-4D97-AF65-F5344CB8AC3E}">
        <p14:creationId xmlns:p14="http://schemas.microsoft.com/office/powerpoint/2010/main" val="546875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CCC71-342C-411D-8D80-32144211B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CFCCC-649E-40FB-B6BC-B329AA9E2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604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61700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4606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7733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838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092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1319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439108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10391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915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05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4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projectpie (Project Pie)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97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pieology (Pieology Pizzeria)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43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modpizza (MOD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8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blazepizza (Blaze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86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6993D-01AD-4DE4-9BB5-E3A162B85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34605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92ACF-E57C-459D-A3B5-DCDCBC3D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E96BC6-211A-49F0-BE12-18CC7302DF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736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F432F-D213-47E2-A229-C55C2B4C9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52A1-D667-4F7A-9120-9D4ACAB6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40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2C99B-D820-44E4-9CF5-568392B5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6D4B0-8BB1-4609-A873-DC7A3A972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269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D81F1-ACC6-4597-B11E-8D6C44D66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0F91C-7164-4D0B-ABA1-8090C647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72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5184-EF42-435D-A54F-6F9E14D2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6C738E-3730-42E1-B726-783B36A5C7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723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55046-6D90-4CA2-9EA0-0623B74D4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935B6-E107-4EDE-8F7C-D6EBDA51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4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CEFE-6F6F-4B05-AA4E-E6A16912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1FA55-AF85-4D66-919A-26C961C1D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502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19873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584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619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59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246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61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50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7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466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166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360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9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924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446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625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66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753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77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069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366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70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476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796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317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88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Project Pie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04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Pieology Pizzeria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97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MOD 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4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Blaze 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1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4D20B-659C-406F-9383-FB25B0914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04841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DA67A-E9E5-43DA-A1E6-B4AAAA5F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DB184B-31F0-45FC-A50B-7C215CE176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279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7B202-09C9-46A5-8249-127ECB5C1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48B8F-4B07-4FE2-8FA9-47C0EFCFA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28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DCEC2-1ACF-477D-890B-053EA3F4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40411-A495-4ED9-B02F-7E8BF8CAEA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7226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C2B49-3CFA-49AC-8AC4-575E4DF4A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42A0B-F462-4F28-8B8F-23BBDE1D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428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0390D-6F08-4E56-959B-3CAACED8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C094D-0214-41E3-A10A-BE57CCFF12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0991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7B066-E0FF-4AAE-9E38-8279B01CD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E197E-EDBA-42AF-9181-2024FA2EA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6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80C3-071A-4808-AA9D-1962DC2C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1D5A4-438F-4ACF-8FBE-003CC978D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569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773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584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221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91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0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000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01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2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56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48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084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223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764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154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2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@pieology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2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@MODPizza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01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@BlazePizza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2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@projectpie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0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92865-67EA-4B07-82EB-18A86F305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2599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B1A80-7715-41C7-B241-D6321D2BE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3A96F0-76DE-4A79-822D-211FA33B4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248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C9E61-86E7-43C9-8037-56C4BDEB5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E67F4-C6A1-4F6B-A7DF-40DA8224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99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629C5-239E-4EEE-8363-979E671E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531178-6B67-468F-9FA4-7D367A0441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352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6B164-0209-4677-AF97-01F8F937A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6E177-296E-4542-A4F3-FBFFE0B62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3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2DED0-AF5E-4513-AA24-7C0949654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18104-75CD-41D9-BBE6-AEB5134A0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457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3CF05-021A-4922-9144-277836D17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C5C6A-C1CF-4C27-89C5-F9E37646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653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430</Words>
  <Application>Microsoft Office PowerPoint</Application>
  <PresentationFormat>On-screen Show (4:3)</PresentationFormat>
  <Paragraphs>275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Channel_Overview_pizza</vt:lpstr>
      <vt:lpstr>Instagram Key Metrics Table</vt:lpstr>
      <vt:lpstr>Instagram Followers Total</vt:lpstr>
      <vt:lpstr>Instagram Posts</vt:lpstr>
      <vt:lpstr>Instagram Interaction Rate</vt:lpstr>
      <vt:lpstr>Facebook Key Metrics Table</vt:lpstr>
      <vt:lpstr>Facebook Fans Total</vt:lpstr>
      <vt:lpstr>Facebook Own Posts</vt:lpstr>
      <vt:lpstr>Facebook Interaction Rate</vt:lpstr>
      <vt:lpstr>Twitter Key Metrics Table</vt:lpstr>
      <vt:lpstr>Twitter Interaction Rate</vt:lpstr>
      <vt:lpstr>Twitter Followers Total</vt:lpstr>
      <vt:lpstr>Twitter Tweets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Channel_Overview_pizza</dc:title>
  <dc:creator>Administrator</dc:creator>
  <cp:lastModifiedBy>Administrator</cp:lastModifiedBy>
  <cp:revision>1</cp:revision>
  <dcterms:created xsi:type="dcterms:W3CDTF">2018-03-06T13:50:28Z</dcterms:created>
  <dcterms:modified xsi:type="dcterms:W3CDTF">2018-03-06T13:51:00Z</dcterms:modified>
</cp:coreProperties>
</file>