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2E82-8A7E-46F4-9D67-E9C29A207C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Channel_Overview_pizza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8D30F-49EE-4646-B3EB-C043C6EB85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MADGE GmbH</a:t>
            </a:r>
          </a:p>
        </p:txBody>
      </p:sp>
    </p:spTree>
    <p:extLst>
      <p:ext uri="{BB962C8B-B14F-4D97-AF65-F5344CB8AC3E}">
        <p14:creationId xmlns:p14="http://schemas.microsoft.com/office/powerpoint/2010/main" val="1523400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59ED8-5D59-4954-9EB1-E5E25ECE1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5F3D55-1E4D-4DDD-A178-1A6AF64AF3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6785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337327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523976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20524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0105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1915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05338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896946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535330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20910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8125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36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projectpie (Project Pie)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15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pieology (Pieology Pizzeria)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89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modpizza (MOD Pizza)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107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800degreesme (800 DEGREES ME)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16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blazepizza (Blaze Pizza)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979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C90BA-98AA-4EC8-83DB-14B132C19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89007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60ACE-5D8A-4306-97E5-6B6E6C64E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E7DA71-FBFE-4270-8A4C-3F5829A64A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3783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612483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6992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763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996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886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0699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1000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8922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9731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6134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0284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9077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1147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5017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7015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0776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9611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656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263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0041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0281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7553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6299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2916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94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Project Pie 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710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Pieology Pizzeria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159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MOD 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77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Blaze 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052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800degreesme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801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4B182-2A26-416D-A361-1D69CA2D57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80334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E3AC9-9C70-485E-A9CB-ECAB17E61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10DCB9-4185-4DFC-859E-9E278662D1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883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27968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5184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8628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9969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6095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2232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7244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6468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2290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7825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5575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3616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777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8960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19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@pieology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81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@MODPizza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63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@BlazePizza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31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@projectpie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07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@800degreesme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997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70587-C71A-480E-85AA-6A02F47BB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778457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428</Words>
  <Application>Microsoft Office PowerPoint</Application>
  <PresentationFormat>On-screen Show (4:3)</PresentationFormat>
  <Paragraphs>296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Channel_Overview_pizza</vt:lpstr>
      <vt:lpstr>Instagram Key Metrics Table</vt:lpstr>
      <vt:lpstr>Facebook Key Metrics Table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Channel_Overview_pizza</dc:title>
  <dc:creator>Administrator</dc:creator>
  <cp:lastModifiedBy>Administrator</cp:lastModifiedBy>
  <cp:revision>1</cp:revision>
  <dcterms:created xsi:type="dcterms:W3CDTF">2018-03-06T10:08:54Z</dcterms:created>
  <dcterms:modified xsi:type="dcterms:W3CDTF">2018-03-06T10:09:06Z</dcterms:modified>
</cp:coreProperties>
</file>