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projectpie (Project Pie)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6459</c:v>
                </c:pt>
                <c:pt idx="1">
                  <c:v>6458</c:v>
                </c:pt>
                <c:pt idx="2">
                  <c:v>6457</c:v>
                </c:pt>
                <c:pt idx="3">
                  <c:v>6454</c:v>
                </c:pt>
                <c:pt idx="4">
                  <c:v>6453</c:v>
                </c:pt>
                <c:pt idx="5">
                  <c:v>6452</c:v>
                </c:pt>
                <c:pt idx="6">
                  <c:v>6453</c:v>
                </c:pt>
                <c:pt idx="7">
                  <c:v>6446</c:v>
                </c:pt>
                <c:pt idx="8">
                  <c:v>6448</c:v>
                </c:pt>
                <c:pt idx="9">
                  <c:v>6446</c:v>
                </c:pt>
                <c:pt idx="10">
                  <c:v>6447</c:v>
                </c:pt>
                <c:pt idx="11">
                  <c:v>6443</c:v>
                </c:pt>
                <c:pt idx="12">
                  <c:v>6441</c:v>
                </c:pt>
                <c:pt idx="13">
                  <c:v>6439</c:v>
                </c:pt>
                <c:pt idx="14">
                  <c:v>6437</c:v>
                </c:pt>
                <c:pt idx="15">
                  <c:v>6439</c:v>
                </c:pt>
                <c:pt idx="16">
                  <c:v>6437</c:v>
                </c:pt>
                <c:pt idx="17">
                  <c:v>6439</c:v>
                </c:pt>
                <c:pt idx="18">
                  <c:v>6436</c:v>
                </c:pt>
                <c:pt idx="19">
                  <c:v>6432</c:v>
                </c:pt>
                <c:pt idx="20">
                  <c:v>6430</c:v>
                </c:pt>
                <c:pt idx="21">
                  <c:v>6429</c:v>
                </c:pt>
                <c:pt idx="22">
                  <c:v>6426</c:v>
                </c:pt>
                <c:pt idx="23">
                  <c:v>6424</c:v>
                </c:pt>
                <c:pt idx="24">
                  <c:v>6425</c:v>
                </c:pt>
                <c:pt idx="25">
                  <c:v>6425</c:v>
                </c:pt>
                <c:pt idx="26">
                  <c:v>6424</c:v>
                </c:pt>
                <c:pt idx="27">
                  <c:v>6421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57-46C4-A4B2-2C4A135BD2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pieology (Pieology Pizzeria)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27844</c:v>
                </c:pt>
                <c:pt idx="1">
                  <c:v>27862</c:v>
                </c:pt>
                <c:pt idx="2">
                  <c:v>27864</c:v>
                </c:pt>
                <c:pt idx="3">
                  <c:v>27870</c:v>
                </c:pt>
                <c:pt idx="4">
                  <c:v>27881</c:v>
                </c:pt>
                <c:pt idx="5">
                  <c:v>27881</c:v>
                </c:pt>
                <c:pt idx="6">
                  <c:v>27896</c:v>
                </c:pt>
                <c:pt idx="7">
                  <c:v>27910</c:v>
                </c:pt>
                <c:pt idx="8">
                  <c:v>27940</c:v>
                </c:pt>
                <c:pt idx="9">
                  <c:v>29188</c:v>
                </c:pt>
                <c:pt idx="10">
                  <c:v>29292</c:v>
                </c:pt>
                <c:pt idx="11">
                  <c:v>29369</c:v>
                </c:pt>
                <c:pt idx="12">
                  <c:v>29409</c:v>
                </c:pt>
                <c:pt idx="13">
                  <c:v>30143</c:v>
                </c:pt>
                <c:pt idx="14">
                  <c:v>31394</c:v>
                </c:pt>
                <c:pt idx="15">
                  <c:v>31466</c:v>
                </c:pt>
                <c:pt idx="16">
                  <c:v>31481</c:v>
                </c:pt>
                <c:pt idx="17">
                  <c:v>31487</c:v>
                </c:pt>
                <c:pt idx="18">
                  <c:v>31499</c:v>
                </c:pt>
                <c:pt idx="19">
                  <c:v>31514</c:v>
                </c:pt>
                <c:pt idx="20">
                  <c:v>31502</c:v>
                </c:pt>
                <c:pt idx="21">
                  <c:v>31501</c:v>
                </c:pt>
                <c:pt idx="22">
                  <c:v>31517</c:v>
                </c:pt>
                <c:pt idx="23">
                  <c:v>31530</c:v>
                </c:pt>
                <c:pt idx="24">
                  <c:v>31524</c:v>
                </c:pt>
                <c:pt idx="25">
                  <c:v>31529</c:v>
                </c:pt>
                <c:pt idx="26">
                  <c:v>31558</c:v>
                </c:pt>
                <c:pt idx="27">
                  <c:v>31548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257-46C4-A4B2-2C4A135BD2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blazepizza (Blaze Pizza)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257-46C4-A4B2-2C4A135BD2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modpizza (MOD Pizza)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21237</c:v>
                </c:pt>
                <c:pt idx="1">
                  <c:v>21280</c:v>
                </c:pt>
                <c:pt idx="2">
                  <c:v>21312</c:v>
                </c:pt>
                <c:pt idx="3">
                  <c:v>21347</c:v>
                </c:pt>
                <c:pt idx="4">
                  <c:v>21377</c:v>
                </c:pt>
                <c:pt idx="5">
                  <c:v>21392</c:v>
                </c:pt>
                <c:pt idx="6">
                  <c:v>21421</c:v>
                </c:pt>
                <c:pt idx="7">
                  <c:v>21460</c:v>
                </c:pt>
                <c:pt idx="8">
                  <c:v>21537</c:v>
                </c:pt>
                <c:pt idx="9">
                  <c:v>21599</c:v>
                </c:pt>
                <c:pt idx="10">
                  <c:v>21643</c:v>
                </c:pt>
                <c:pt idx="11">
                  <c:v>21659</c:v>
                </c:pt>
                <c:pt idx="12">
                  <c:v>21684</c:v>
                </c:pt>
                <c:pt idx="13">
                  <c:v>21715</c:v>
                </c:pt>
                <c:pt idx="14">
                  <c:v>21747</c:v>
                </c:pt>
                <c:pt idx="15">
                  <c:v>21767</c:v>
                </c:pt>
                <c:pt idx="16">
                  <c:v>21787</c:v>
                </c:pt>
                <c:pt idx="17">
                  <c:v>21824</c:v>
                </c:pt>
                <c:pt idx="18">
                  <c:v>21853</c:v>
                </c:pt>
                <c:pt idx="19">
                  <c:v>21864</c:v>
                </c:pt>
                <c:pt idx="20">
                  <c:v>21874</c:v>
                </c:pt>
                <c:pt idx="21">
                  <c:v>21906</c:v>
                </c:pt>
                <c:pt idx="22">
                  <c:v>21929</c:v>
                </c:pt>
                <c:pt idx="23">
                  <c:v>21951</c:v>
                </c:pt>
                <c:pt idx="24">
                  <c:v>21981</c:v>
                </c:pt>
                <c:pt idx="25">
                  <c:v>21996</c:v>
                </c:pt>
                <c:pt idx="26">
                  <c:v>22032</c:v>
                </c:pt>
                <c:pt idx="27">
                  <c:v>22057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257-46C4-A4B2-2C4A135BD24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800degreesme (800 DEGREES ME)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257-46C4-A4B2-2C4A135BD2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448360"/>
        <c:axId val="350450656"/>
      </c:lineChart>
      <c:dateAx>
        <c:axId val="350448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50656"/>
        <c:crosses val="autoZero"/>
        <c:auto val="1"/>
        <c:lblOffset val="100"/>
        <c:baseTimeUnit val="days"/>
      </c:dateAx>
      <c:valAx>
        <c:axId val="35045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4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projectpie (Project Pie)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3.0974136595942E-2</c:v>
                </c:pt>
                <c:pt idx="1">
                  <c:v>-1.5482272797647001E-2</c:v>
                </c:pt>
                <c:pt idx="2">
                  <c:v>-1.5484670176525E-2</c:v>
                </c:pt>
                <c:pt idx="3">
                  <c:v>-4.6461204893913997E-2</c:v>
                </c:pt>
                <c:pt idx="4">
                  <c:v>-1.5494267121165001E-2</c:v>
                </c:pt>
                <c:pt idx="5">
                  <c:v>-1.5496668216333E-2</c:v>
                </c:pt>
                <c:pt idx="6">
                  <c:v>1.5499070055796999E-2</c:v>
                </c:pt>
                <c:pt idx="7">
                  <c:v>-0.10847667751433</c:v>
                </c:pt>
                <c:pt idx="8">
                  <c:v>3.1026993484331002E-2</c:v>
                </c:pt>
                <c:pt idx="9">
                  <c:v>-3.1017369727046998E-2</c:v>
                </c:pt>
                <c:pt idx="10">
                  <c:v>1.5513496742166E-2</c:v>
                </c:pt>
                <c:pt idx="11">
                  <c:v>-6.2044361718629003E-2</c:v>
                </c:pt>
                <c:pt idx="12">
                  <c:v>-3.1041440322831002E-2</c:v>
                </c:pt>
                <c:pt idx="13">
                  <c:v>-3.1051079024996001E-2</c:v>
                </c:pt>
                <c:pt idx="14">
                  <c:v>-3.1060723714863001E-2</c:v>
                </c:pt>
                <c:pt idx="15">
                  <c:v>3.1070374398011E-2</c:v>
                </c:pt>
                <c:pt idx="16">
                  <c:v>-3.1060723714863001E-2</c:v>
                </c:pt>
                <c:pt idx="17">
                  <c:v>3.1070374398011E-2</c:v>
                </c:pt>
                <c:pt idx="18">
                  <c:v>-4.6591085572294001E-2</c:v>
                </c:pt>
                <c:pt idx="19">
                  <c:v>-6.2150403977626001E-2</c:v>
                </c:pt>
                <c:pt idx="20">
                  <c:v>-3.1094527363184001E-2</c:v>
                </c:pt>
                <c:pt idx="21">
                  <c:v>-1.5552099533436999E-2</c:v>
                </c:pt>
                <c:pt idx="22">
                  <c:v>-4.6663555762948998E-2</c:v>
                </c:pt>
                <c:pt idx="23">
                  <c:v>-3.1123560535325001E-2</c:v>
                </c:pt>
                <c:pt idx="24">
                  <c:v>1.5566625155666E-2</c:v>
                </c:pt>
                <c:pt idx="25">
                  <c:v>0</c:v>
                </c:pt>
                <c:pt idx="26">
                  <c:v>-1.556420233463E-2</c:v>
                </c:pt>
                <c:pt idx="27">
                  <c:v>-4.6699875466998997E-2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CA-41AB-B7DA-232E28E76F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pieology (Pieology Pizzeria)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2.1553272505209001E-2</c:v>
                </c:pt>
                <c:pt idx="1">
                  <c:v>6.4645884212037999E-2</c:v>
                </c:pt>
                <c:pt idx="2">
                  <c:v>7.1782355896920997E-3</c:v>
                </c:pt>
                <c:pt idx="3">
                  <c:v>2.1533161068044999E-2</c:v>
                </c:pt>
                <c:pt idx="4">
                  <c:v>3.9468963042698001E-2</c:v>
                </c:pt>
                <c:pt idx="5">
                  <c:v>0</c:v>
                </c:pt>
                <c:pt idx="6">
                  <c:v>5.3800078906781998E-2</c:v>
                </c:pt>
                <c:pt idx="7">
                  <c:v>5.0186406653283999E-2</c:v>
                </c:pt>
                <c:pt idx="8">
                  <c:v>0.10748835542816</c:v>
                </c:pt>
                <c:pt idx="9">
                  <c:v>4.4667143879742</c:v>
                </c:pt>
                <c:pt idx="10">
                  <c:v>0.35631081266274001</c:v>
                </c:pt>
                <c:pt idx="11">
                  <c:v>0.26287040830260999</c:v>
                </c:pt>
                <c:pt idx="12">
                  <c:v>0.13619803193843999</c:v>
                </c:pt>
                <c:pt idx="13">
                  <c:v>2.4958346084532002</c:v>
                </c:pt>
                <c:pt idx="14">
                  <c:v>4.1502172975483997</c:v>
                </c:pt>
                <c:pt idx="15">
                  <c:v>0.22934318659615999</c:v>
                </c:pt>
                <c:pt idx="16">
                  <c:v>4.7670501493676E-2</c:v>
                </c:pt>
                <c:pt idx="17">
                  <c:v>1.9059115021758999E-2</c:v>
                </c:pt>
                <c:pt idx="18">
                  <c:v>3.8110966430589997E-2</c:v>
                </c:pt>
                <c:pt idx="19">
                  <c:v>4.7620559382837997E-2</c:v>
                </c:pt>
                <c:pt idx="20">
                  <c:v>-3.8078314399949E-2</c:v>
                </c:pt>
                <c:pt idx="21">
                  <c:v>-3.1744016252936002E-3</c:v>
                </c:pt>
                <c:pt idx="22">
                  <c:v>5.0792038347989003E-2</c:v>
                </c:pt>
                <c:pt idx="23">
                  <c:v>4.1247580670748997E-2</c:v>
                </c:pt>
                <c:pt idx="24">
                  <c:v>-1.9029495718363001E-2</c:v>
                </c:pt>
                <c:pt idx="25">
                  <c:v>1.5860931353889E-2</c:v>
                </c:pt>
                <c:pt idx="26">
                  <c:v>9.1978813156141995E-2</c:v>
                </c:pt>
                <c:pt idx="27">
                  <c:v>-3.1687686165156E-2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CA-41AB-B7DA-232E28E76F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blazepizza (Blaze Pizza)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CA-41AB-B7DA-232E28E76F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modpizza (MOD Pizza)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0.14146272457208001</c:v>
                </c:pt>
                <c:pt idx="1">
                  <c:v>0.20247680934219001</c:v>
                </c:pt>
                <c:pt idx="2">
                  <c:v>0.15037593984962</c:v>
                </c:pt>
                <c:pt idx="3">
                  <c:v>0.16422672672673</c:v>
                </c:pt>
                <c:pt idx="4">
                  <c:v>0.14053496978498001</c:v>
                </c:pt>
                <c:pt idx="5">
                  <c:v>7.0168873087898001E-2</c:v>
                </c:pt>
                <c:pt idx="6">
                  <c:v>0.13556469708301999</c:v>
                </c:pt>
                <c:pt idx="7">
                  <c:v>0.18206432939639</c:v>
                </c:pt>
                <c:pt idx="8">
                  <c:v>0.35880708294501001</c:v>
                </c:pt>
                <c:pt idx="9">
                  <c:v>0.28787667734596001</c:v>
                </c:pt>
                <c:pt idx="10">
                  <c:v>0.20371313486734999</c:v>
                </c:pt>
                <c:pt idx="11">
                  <c:v>7.3926904772906005E-2</c:v>
                </c:pt>
                <c:pt idx="12">
                  <c:v>0.11542545823906999</c:v>
                </c:pt>
                <c:pt idx="13">
                  <c:v>0.14296255303450001</c:v>
                </c:pt>
                <c:pt idx="14">
                  <c:v>0.14736357356665999</c:v>
                </c:pt>
                <c:pt idx="15">
                  <c:v>9.1966708051684998E-2</c:v>
                </c:pt>
                <c:pt idx="16">
                  <c:v>9.1882207010612005E-2</c:v>
                </c:pt>
                <c:pt idx="17">
                  <c:v>0.16982604305320001</c:v>
                </c:pt>
                <c:pt idx="18">
                  <c:v>0.13288123167155</c:v>
                </c:pt>
                <c:pt idx="19">
                  <c:v>5.0336338260193E-2</c:v>
                </c:pt>
                <c:pt idx="20">
                  <c:v>4.5737285034760003E-2</c:v>
                </c:pt>
                <c:pt idx="21">
                  <c:v>0.14629240193837001</c:v>
                </c:pt>
                <c:pt idx="22">
                  <c:v>0.10499406555282</c:v>
                </c:pt>
                <c:pt idx="23">
                  <c:v>0.10032377217383</c:v>
                </c:pt>
                <c:pt idx="24">
                  <c:v>0.13666803334700001</c:v>
                </c:pt>
                <c:pt idx="25">
                  <c:v>6.8240753377917004E-2</c:v>
                </c:pt>
                <c:pt idx="26">
                  <c:v>0.16366612111293</c:v>
                </c:pt>
                <c:pt idx="27">
                  <c:v>0.11347131445171001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CA-41AB-B7DA-232E28E76F2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800degreesme (800 DEGREES ME)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7CA-41AB-B7DA-232E28E76F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740560"/>
        <c:axId val="350450984"/>
      </c:lineChart>
      <c:dateAx>
        <c:axId val="280740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50984"/>
        <c:crosses val="autoZero"/>
        <c:auto val="1"/>
        <c:lblOffset val="100"/>
        <c:baseTimeUnit val="days"/>
      </c:dateAx>
      <c:valAx>
        <c:axId val="35045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4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projectpie (Project Pie)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C0-4979-A6ED-B3FB7FB7F2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pieology (Pieology Pizzeria)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1.2817000000000001</c:v>
                </c:pt>
                <c:pt idx="2">
                  <c:v>0</c:v>
                </c:pt>
                <c:pt idx="3">
                  <c:v>1.3995</c:v>
                </c:pt>
                <c:pt idx="4">
                  <c:v>0</c:v>
                </c:pt>
                <c:pt idx="5">
                  <c:v>1.7395</c:v>
                </c:pt>
                <c:pt idx="6">
                  <c:v>0</c:v>
                </c:pt>
                <c:pt idx="7">
                  <c:v>2.3008000000000002</c:v>
                </c:pt>
                <c:pt idx="8">
                  <c:v>1.6222000000000001</c:v>
                </c:pt>
                <c:pt idx="9">
                  <c:v>0</c:v>
                </c:pt>
                <c:pt idx="10">
                  <c:v>19.767399999999999</c:v>
                </c:pt>
                <c:pt idx="11">
                  <c:v>1.7115</c:v>
                </c:pt>
                <c:pt idx="12">
                  <c:v>2.6063999999999998</c:v>
                </c:pt>
                <c:pt idx="13">
                  <c:v>2.1259000000000001</c:v>
                </c:pt>
                <c:pt idx="14">
                  <c:v>0</c:v>
                </c:pt>
                <c:pt idx="15">
                  <c:v>1.8995</c:v>
                </c:pt>
                <c:pt idx="16">
                  <c:v>0</c:v>
                </c:pt>
                <c:pt idx="17">
                  <c:v>0</c:v>
                </c:pt>
                <c:pt idx="18">
                  <c:v>1.8416999999999999</c:v>
                </c:pt>
                <c:pt idx="19">
                  <c:v>1.6695</c:v>
                </c:pt>
                <c:pt idx="20">
                  <c:v>2.2311999999999999</c:v>
                </c:pt>
                <c:pt idx="21">
                  <c:v>0</c:v>
                </c:pt>
                <c:pt idx="22">
                  <c:v>2.8214000000000001</c:v>
                </c:pt>
                <c:pt idx="23">
                  <c:v>1.2277</c:v>
                </c:pt>
                <c:pt idx="24">
                  <c:v>1.7572000000000001</c:v>
                </c:pt>
                <c:pt idx="25">
                  <c:v>0</c:v>
                </c:pt>
                <c:pt idx="26">
                  <c:v>1.4551000000000001</c:v>
                </c:pt>
                <c:pt idx="27">
                  <c:v>1.1473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C0-4979-A6ED-B3FB7FB7F2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blazepizza (Blaze Pizza)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C0-4979-A6ED-B3FB7FB7F2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modpizza (MOD Pizza)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3.0863999999999998</c:v>
                </c:pt>
                <c:pt idx="1">
                  <c:v>2.1215000000000002</c:v>
                </c:pt>
                <c:pt idx="2">
                  <c:v>0</c:v>
                </c:pt>
                <c:pt idx="3">
                  <c:v>0</c:v>
                </c:pt>
                <c:pt idx="4">
                  <c:v>1.3903000000000001</c:v>
                </c:pt>
                <c:pt idx="5">
                  <c:v>1.6975</c:v>
                </c:pt>
                <c:pt idx="6">
                  <c:v>1.0464</c:v>
                </c:pt>
                <c:pt idx="7">
                  <c:v>0</c:v>
                </c:pt>
                <c:pt idx="8">
                  <c:v>1.7645</c:v>
                </c:pt>
                <c:pt idx="9">
                  <c:v>0</c:v>
                </c:pt>
                <c:pt idx="10">
                  <c:v>0</c:v>
                </c:pt>
                <c:pt idx="11">
                  <c:v>2.4340999999999999</c:v>
                </c:pt>
                <c:pt idx="12">
                  <c:v>1.6057999999999999</c:v>
                </c:pt>
                <c:pt idx="13">
                  <c:v>1.4355</c:v>
                </c:pt>
                <c:pt idx="14">
                  <c:v>0</c:v>
                </c:pt>
                <c:pt idx="15">
                  <c:v>1.4523999999999999</c:v>
                </c:pt>
                <c:pt idx="16">
                  <c:v>1.2904</c:v>
                </c:pt>
                <c:pt idx="17">
                  <c:v>0</c:v>
                </c:pt>
                <c:pt idx="18">
                  <c:v>1.1127</c:v>
                </c:pt>
                <c:pt idx="19">
                  <c:v>1.069</c:v>
                </c:pt>
                <c:pt idx="20">
                  <c:v>1.2118</c:v>
                </c:pt>
                <c:pt idx="21">
                  <c:v>1.736</c:v>
                </c:pt>
                <c:pt idx="22">
                  <c:v>1.1954</c:v>
                </c:pt>
                <c:pt idx="23">
                  <c:v>0</c:v>
                </c:pt>
                <c:pt idx="24">
                  <c:v>1.3088</c:v>
                </c:pt>
                <c:pt idx="25">
                  <c:v>0</c:v>
                </c:pt>
                <c:pt idx="26">
                  <c:v>1.1629</c:v>
                </c:pt>
                <c:pt idx="27">
                  <c:v>1.2323999999999999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0C0-4979-A6ED-B3FB7FB7F27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800degreesme (800 DEGREES ME)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0C0-4979-A6ED-B3FB7FB7F2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206768"/>
        <c:axId val="381214640"/>
      </c:lineChart>
      <c:dateAx>
        <c:axId val="381206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214640"/>
        <c:crosses val="autoZero"/>
        <c:auto val="1"/>
        <c:lblOffset val="100"/>
        <c:baseTimeUnit val="days"/>
      </c:dateAx>
      <c:valAx>
        <c:axId val="38121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20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projectpie (Project Pie)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DF-42E6-8757-FFB98F5064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pieology (Pieology Pizzeria)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357</c:v>
                </c:pt>
                <c:pt idx="2">
                  <c:v>0</c:v>
                </c:pt>
                <c:pt idx="3">
                  <c:v>390</c:v>
                </c:pt>
                <c:pt idx="4">
                  <c:v>0</c:v>
                </c:pt>
                <c:pt idx="5">
                  <c:v>485</c:v>
                </c:pt>
                <c:pt idx="6">
                  <c:v>0</c:v>
                </c:pt>
                <c:pt idx="7">
                  <c:v>642</c:v>
                </c:pt>
                <c:pt idx="8">
                  <c:v>453</c:v>
                </c:pt>
                <c:pt idx="9">
                  <c:v>0</c:v>
                </c:pt>
                <c:pt idx="10">
                  <c:v>5780</c:v>
                </c:pt>
                <c:pt idx="11">
                  <c:v>502</c:v>
                </c:pt>
                <c:pt idx="12">
                  <c:v>766</c:v>
                </c:pt>
                <c:pt idx="13">
                  <c:v>633</c:v>
                </c:pt>
                <c:pt idx="14">
                  <c:v>0</c:v>
                </c:pt>
                <c:pt idx="15">
                  <c:v>597</c:v>
                </c:pt>
                <c:pt idx="16">
                  <c:v>0</c:v>
                </c:pt>
                <c:pt idx="17">
                  <c:v>0</c:v>
                </c:pt>
                <c:pt idx="18">
                  <c:v>580</c:v>
                </c:pt>
                <c:pt idx="19">
                  <c:v>526</c:v>
                </c:pt>
                <c:pt idx="20">
                  <c:v>703</c:v>
                </c:pt>
                <c:pt idx="21">
                  <c:v>0</c:v>
                </c:pt>
                <c:pt idx="22">
                  <c:v>889</c:v>
                </c:pt>
                <c:pt idx="23">
                  <c:v>387</c:v>
                </c:pt>
                <c:pt idx="24">
                  <c:v>554</c:v>
                </c:pt>
                <c:pt idx="25">
                  <c:v>0</c:v>
                </c:pt>
                <c:pt idx="26">
                  <c:v>459</c:v>
                </c:pt>
                <c:pt idx="27">
                  <c:v>362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DF-42E6-8757-FFB98F5064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blazepizza (Blaze Pizza)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743</c:v>
                </c:pt>
                <c:pt idx="1">
                  <c:v>1310</c:v>
                </c:pt>
                <c:pt idx="2">
                  <c:v>0</c:v>
                </c:pt>
                <c:pt idx="3">
                  <c:v>0</c:v>
                </c:pt>
                <c:pt idx="4">
                  <c:v>889</c:v>
                </c:pt>
                <c:pt idx="5">
                  <c:v>0</c:v>
                </c:pt>
                <c:pt idx="6">
                  <c:v>768</c:v>
                </c:pt>
                <c:pt idx="7">
                  <c:v>0</c:v>
                </c:pt>
                <c:pt idx="8">
                  <c:v>1598</c:v>
                </c:pt>
                <c:pt idx="9">
                  <c:v>0</c:v>
                </c:pt>
                <c:pt idx="10">
                  <c:v>0</c:v>
                </c:pt>
                <c:pt idx="11">
                  <c:v>852</c:v>
                </c:pt>
                <c:pt idx="12">
                  <c:v>0</c:v>
                </c:pt>
                <c:pt idx="13">
                  <c:v>0</c:v>
                </c:pt>
                <c:pt idx="14">
                  <c:v>555</c:v>
                </c:pt>
                <c:pt idx="15">
                  <c:v>632</c:v>
                </c:pt>
                <c:pt idx="16">
                  <c:v>0</c:v>
                </c:pt>
                <c:pt idx="17">
                  <c:v>0</c:v>
                </c:pt>
                <c:pt idx="18">
                  <c:v>996</c:v>
                </c:pt>
                <c:pt idx="19">
                  <c:v>0</c:v>
                </c:pt>
                <c:pt idx="20">
                  <c:v>1513</c:v>
                </c:pt>
                <c:pt idx="21">
                  <c:v>747</c:v>
                </c:pt>
                <c:pt idx="22">
                  <c:v>971</c:v>
                </c:pt>
                <c:pt idx="23">
                  <c:v>0</c:v>
                </c:pt>
                <c:pt idx="24">
                  <c:v>0</c:v>
                </c:pt>
                <c:pt idx="25">
                  <c:v>1409</c:v>
                </c:pt>
                <c:pt idx="26">
                  <c:v>0</c:v>
                </c:pt>
                <c:pt idx="27">
                  <c:v>1166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6DF-42E6-8757-FFB98F5064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modpizza (MOD Pizza)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655</c:v>
                </c:pt>
                <c:pt idx="1">
                  <c:v>451</c:v>
                </c:pt>
                <c:pt idx="2">
                  <c:v>0</c:v>
                </c:pt>
                <c:pt idx="3">
                  <c:v>0</c:v>
                </c:pt>
                <c:pt idx="4">
                  <c:v>297</c:v>
                </c:pt>
                <c:pt idx="5">
                  <c:v>363</c:v>
                </c:pt>
                <c:pt idx="6">
                  <c:v>224</c:v>
                </c:pt>
                <c:pt idx="7">
                  <c:v>0</c:v>
                </c:pt>
                <c:pt idx="8">
                  <c:v>379</c:v>
                </c:pt>
                <c:pt idx="9">
                  <c:v>0</c:v>
                </c:pt>
                <c:pt idx="10">
                  <c:v>0</c:v>
                </c:pt>
                <c:pt idx="11">
                  <c:v>527</c:v>
                </c:pt>
                <c:pt idx="12">
                  <c:v>348</c:v>
                </c:pt>
                <c:pt idx="13">
                  <c:v>311</c:v>
                </c:pt>
                <c:pt idx="14">
                  <c:v>0</c:v>
                </c:pt>
                <c:pt idx="15">
                  <c:v>316</c:v>
                </c:pt>
                <c:pt idx="16">
                  <c:v>281</c:v>
                </c:pt>
                <c:pt idx="17">
                  <c:v>0</c:v>
                </c:pt>
                <c:pt idx="18">
                  <c:v>243</c:v>
                </c:pt>
                <c:pt idx="19">
                  <c:v>233</c:v>
                </c:pt>
                <c:pt idx="20">
                  <c:v>265</c:v>
                </c:pt>
                <c:pt idx="21">
                  <c:v>380</c:v>
                </c:pt>
                <c:pt idx="22">
                  <c:v>262</c:v>
                </c:pt>
                <c:pt idx="23">
                  <c:v>0</c:v>
                </c:pt>
                <c:pt idx="24">
                  <c:v>287</c:v>
                </c:pt>
                <c:pt idx="25">
                  <c:v>0</c:v>
                </c:pt>
                <c:pt idx="26">
                  <c:v>256</c:v>
                </c:pt>
                <c:pt idx="27">
                  <c:v>271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6DF-42E6-8757-FFB98F50644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800degreesme (800 DEGREES ME)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38</c:v>
                </c:pt>
                <c:pt idx="1">
                  <c:v>50</c:v>
                </c:pt>
                <c:pt idx="2">
                  <c:v>0</c:v>
                </c:pt>
                <c:pt idx="3">
                  <c:v>25</c:v>
                </c:pt>
                <c:pt idx="4">
                  <c:v>23</c:v>
                </c:pt>
                <c:pt idx="5">
                  <c:v>35</c:v>
                </c:pt>
                <c:pt idx="6">
                  <c:v>39</c:v>
                </c:pt>
                <c:pt idx="7">
                  <c:v>31</c:v>
                </c:pt>
                <c:pt idx="8">
                  <c:v>0</c:v>
                </c:pt>
                <c:pt idx="9">
                  <c:v>32</c:v>
                </c:pt>
                <c:pt idx="10">
                  <c:v>39</c:v>
                </c:pt>
                <c:pt idx="11">
                  <c:v>39</c:v>
                </c:pt>
                <c:pt idx="12">
                  <c:v>38</c:v>
                </c:pt>
                <c:pt idx="13">
                  <c:v>30</c:v>
                </c:pt>
                <c:pt idx="14">
                  <c:v>33</c:v>
                </c:pt>
                <c:pt idx="15">
                  <c:v>40</c:v>
                </c:pt>
                <c:pt idx="16">
                  <c:v>43</c:v>
                </c:pt>
                <c:pt idx="17">
                  <c:v>22</c:v>
                </c:pt>
                <c:pt idx="18">
                  <c:v>21</c:v>
                </c:pt>
                <c:pt idx="19">
                  <c:v>27</c:v>
                </c:pt>
                <c:pt idx="20">
                  <c:v>31</c:v>
                </c:pt>
                <c:pt idx="21">
                  <c:v>22</c:v>
                </c:pt>
                <c:pt idx="22">
                  <c:v>40</c:v>
                </c:pt>
                <c:pt idx="23">
                  <c:v>49</c:v>
                </c:pt>
                <c:pt idx="24">
                  <c:v>39</c:v>
                </c:pt>
                <c:pt idx="25">
                  <c:v>32</c:v>
                </c:pt>
                <c:pt idx="26">
                  <c:v>27</c:v>
                </c:pt>
                <c:pt idx="27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6DF-42E6-8757-FFB98F5064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213328"/>
        <c:axId val="381208080"/>
      </c:lineChart>
      <c:dateAx>
        <c:axId val="381213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208080"/>
        <c:crosses val="autoZero"/>
        <c:auto val="1"/>
        <c:lblOffset val="100"/>
        <c:baseTimeUnit val="days"/>
      </c:dateAx>
      <c:valAx>
        <c:axId val="38120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21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1F5A5-E5BE-4780-A2DB-7BAE4E5690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BAA5D7-CCF5-4F86-A458-854BB197A0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MADGE GmbH</a:t>
            </a:r>
          </a:p>
        </p:txBody>
      </p:sp>
    </p:spTree>
    <p:extLst>
      <p:ext uri="{BB962C8B-B14F-4D97-AF65-F5344CB8AC3E}">
        <p14:creationId xmlns:p14="http://schemas.microsoft.com/office/powerpoint/2010/main" val="2730884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5E23E-EBD3-408F-AB9B-BDECBF064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C95F4B-98AB-414F-8968-58462157FA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677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921847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8331205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37467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9716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7036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42203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917250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101964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75448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8007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87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projectpie (Project Pie)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954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pieology (Pieology Pizzeria)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744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modpizza (MOD Pizza)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1.4930%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895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800degreesme (800 DEGREES ME)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48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blazepizza (Blaze Pizza)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728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9D508-E597-4126-A5EB-9F626AF68C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149571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33E0B-D54A-4F4F-B53F-D902F74BC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C4249F-ECEA-482F-AC61-61FFD5C34D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6510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83EEF-7003-42D9-934A-806AB6809B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36EF7-A90A-49DC-97D8-3C7F24B89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809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26FE-1C53-4D2E-95AD-2D91EA529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104973-E32C-413B-9B7B-DA02DDF5DD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58519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064D9-10D0-4530-B993-A59710A285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F2FC0-1BD1-41CE-830A-7AE4D9204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017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85B7D-2519-4DAE-B41C-F8F70C166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E44624-E71B-44E6-9F77-3459A467A2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9813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085446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90026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20034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3406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4501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305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modpizza (MOD Pizza) - 2018-02-28 21:57:33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1/3 Every MOD is unique. What’s yours? Shout it out below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811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modpizza (MOD Pizza) - 2018-02-28 21:57:16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2/3 Every MOD is unique. What’s yours? Shout it out below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48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modpizza (MOD Pizza) - 2018-02-28 21:56:56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3/3 Every MOD is unique. What’s yours? Shout it out below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57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pieology (Pieology Pizzeria) - 2018-02-28 21:52:34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How’s this for a well-balanced meal?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47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blazepizza (Blaze Pizza) - 2018-02-28 16:50:55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could start a retirement fund with all this green (stripe).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94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800degreesme (800 DEGREES ME) - 2018-02-28 09:06:48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 authentic Italian dish originally from Rome that’s a little spicy 😋with garlic, tomatoes 🍅 and red dried chili 🌶 cooked with a drizzle of olive oil so it tastes perfect! 🇮🇹 .
.
.
.
#romeitaly #pennearrabiata #800degreesme #dubaipasta #dubaipizza #dubaideals #dubaidelivery #degrees20 #dubaifoodlovers #dubairestaurants #dubaichefs #dubaishopping #dubaisocial #dubaimums #dubaidads #dubaiguys #dubaieats #uae #dubaifamily #dubaiwork #dubailife❤️ #dubaitoday #dubai2018🇦🇪 #dubaiinsta #dubai❤️ #uaefoodies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508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678515-3426-4E27-B8D8-6AEDFDD5BF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508447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E9D89-B5AC-495B-80DA-2B4C7A264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9C0B21-DABE-4DC8-B27E-93F4D59AD6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2813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61097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74531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57790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53077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3766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013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800degreesme (800 DEGREES ME) - 2018-02-27 16:02:27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Small bites big on taste! 😋❤️ Order our ricotta cheese bread online at 800degreesme use promo code degrees20 for 20% off until 31/03/2018! Download our free app for more great menu offers! .
.
.
#dubaidiningout #dubaipizza #dubaidelivery #degrees20 #dubaiitalianrestaurant #indubai #dubaichefs #dubaieats #dubaimenu #dubaifoodguide #dubaifriends #dubaifamily #dubaisocial #dubaitoday #dubai2018🇦🇪 #800degreesme #dubainow #dubailife🇦🇪 #dubaifoodies #dubaiinsta #dubai❤️ #uae❤️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33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pieology (Pieology Pizzeria) - 2018-02-27 15:42:45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Here’s to you, strawberry 🍓 #strawberryday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75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modpizza (MOD Pizza) - 2018-02-27 02:43:16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📸 Take a screenshot! What classic MOD pizza did you get? Share 👉 #MODPizzaPicker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542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blazepizza (Blaze Pizza) - 2018-02-26 17:07:21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Put a little pep in your step. 🍕🍕🍕 #MondayMotivation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983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3634F-2BF5-4290-9217-E2665DA151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36377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78C93-4D3B-422B-8E76-C69CD37D0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03DCAE-EEF0-43A0-A9AE-175AE189D1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3154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820818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04039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59864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05779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8882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441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800degreesme (800 DEGREES ME) - 2018-02-26 06:45:30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It’s true that we love Dubai a lot especially when there are dining deals like these! 🍕😋🇦🇪 Download our free app 800degreesme for more great menu offers! .
.
.
#italianrestaurantsdubai #dubaimondays #mondayfunday☀️ #buyonegetonefree #800degreesme #dubaipizza #dubaifoodoffers #dubaideals #dubaifoodlovers #dubaifamily #dubaifriends #dubaisocial #dubaimums #dubaimoms #dubaiteachers #dubaiwork #dubaieats #dubaieatsout #dubaibesteats #dubaifoodies #dubaipizzalovers #dubaipizzatime #dubailife🇦🇪 #dubaishopping #dubaiinsta #dubai❤️ #uae❤️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916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modpizza (MOD Pizza) - 2018-02-25 22:00:38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smile around here. A lot. 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651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pieology (Pieology Pizzeria) - 2018-02-25 17:57:14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Pizza and Beer. True BFFs. 🍕🍺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816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8793B-7C0C-4E15-B57D-DAC7C1A207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130070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5C45D-20E5-4A2A-8487-464827163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2C805D-3CBE-4EBC-9C0B-377953FF9F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0953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775467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81202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46092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53868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0821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00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800degreesme (800 DEGREES ME) - 2018-02-25 09:35:22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Because it’s fresh and delicious! 😋❤️☝️Healthy drinks are now being served at all our Italian restaurants in Dubai! Download our free mobile app 800degreesme for loads of great food offers! 🍕🥗
.
.
.
.
#dubaisunday #freshjuices #dubaihealthyfood #dubaifit #dubaihealthyliving #800degreesme #dubaichefs #dubaihealthy #dubaimums #dubaimoms #dubaikids #dubaischools #dubaiteachers #dubaisocialise #italianrestaurantsdubai #indubai #dubaifoodies #dubaifoodguide #dubaitoday #dubainow #dubaipizza #dubaianytime #dubaidrinks #dubaifoodies #dubailife #dubai2018🇦🇪 #dubaiinsta #dubai❤️ #uae❤️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69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modpizza (MOD Pizza) - 2018-02-25 00:00:34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MOD is what we make it. 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710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pieology (Pieology Pizzeria) - 2018-02-24 21:57:51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is cool and crisp. The other is cheesy and hot. Both are fresh and delicious. 🥗🍕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352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A58C09-7817-4079-AA5B-7EBDF0A716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236203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B55E7-6F4C-471A-943C-04DBCFAE1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5A17FF-DC11-462F-90F9-33700F52CA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0245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822741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53778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605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25819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9480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581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800degreesme (800 DEGREES ME) - 2018-02-24 20:26:14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💯 fresh at all our Dubai Italian restaurants! 🥗❤️ Order online at 800degreesme use promo code degrees20 for 20% off until 31/03/2018! Download our free mobile app 800degreesme for more offers! 👩🏻‍💻☝️
.
.
.
#chickencaesarsalad #degrees20 #dubaifoodoffers #dubaideals #dubaifoodies #800degreesme #dubaifoodguide #dubaimenu #dubaidelivery #dubaieats #dubaifoodlovers #dubairestaurants #dubaibest #dubaifood #dubaitoday #dubai2018 #dubaistyle #dubailife #dubaimums #dubaimoms #dubaiteachers #dubaisocial #dubaihospitality #dubaishopping #dubaionline #dubaiinsta #dubai❤️ #uae❤️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190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modpizza (MOD Pizza) - 2018-02-23 20:01:06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Scout is good at two things: Being adorable and eating pizza 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494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0C00E-CBAE-4BFA-A938-E7F14D4A0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042943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48D47-0905-4D64-910D-C4060902E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ADF2D6-FBA5-4A83-93A9-EBD2A63486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7522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523147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74297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17138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29828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8202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656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800degreesme (800 DEGREES ME) - 2018-02-23 17:28:39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Italian classic! Layers of sponge cake soaked in coffee with powdered chocolate, mascarpone cheese and our own magic touch! 👌🏻❤️ Download our free app 800degreesme for more menu items and great offers! 💯🍕🇦🇪
.
.
.
#tiramisu #italianclassic #800degreesme #italianrestaurantdubai #dubaifoodguide #dubaiweekend #dubaidelicious #dubaisocial #dubaifamily #dubaifriends #dubaifoodies #dubaidiningout #dubaihospitality #dubainights✨ #dubairestaurants #dubaifoodlovers #dubailife🇦🇪 #dubaitoday #dubai2018 #dubaipizza #dubaidelivery #dubaiinsta #dubai❤️ #uae❤️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937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blazepizza (Blaze Pizza) - 2018-02-23 16:57:51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Weekend to-do list: ✔ Pizza ✔ Pizza ✔ 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89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pieology (Pieology Pizzeria) - 2018-02-23 16:14:53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Thanks for stopping by, @Dceatss! 👋🏼 We’re definitely going to have to replicate this pesto pizza for lunch today.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2.8207%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76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modpizza (MOD Pizza) - 2018-02-22 22:15:14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squad is busy handing out over 10,000 free pizza "love notes" to people in their local communities. ❤️🍕 Here is Sarah's story: "I had a customer come in tonight, and asked him how his night was going. He responded that it was not going well. I told him that I hoped the pizza made his night better, and I snuck my love note onto the side of his plate." #spreadingMODness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078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0AD76-BBEE-41BE-9EB2-28ABEB0B4F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68622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4359F-9296-4836-965E-E742CCA9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D0CD1A-F8C3-4945-B224-BD34EB3F27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3467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016739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22150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32072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30184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0752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391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blazepizza (Blaze Pizza) - 2018-02-22 16:51:48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Missing that warm summer weather? We’ll help warm you up.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605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800degreesme (800 DEGREES ME) - 2018-02-22 06:54:57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desserts are perfect with pizza 🍕 and authentic Italian dishes! 👌🏻👨‍🍳❤️ Visit our website 800degreesme and claim 20% off with promo code degrees20 valid until 31/03/2018! Download our app 800degreesme for more discount offers! 🇦🇪 .
.
.
#dubaidesserts #dubaipizza #dubaideals #dubaifoodoffers #dubaifoodlovers #dubaithursdays #800degreesme #degrees20 #dubaifoodies #dubaimums #dubaimoms #dubaifamily #dubaisocial #dubaiitalianrestaurant #dubaihospitality #dubaidiningout #dubaichefs #dubairestaurants #dubai2018 #dubaiinstagram #dubai❤️ #uae❤️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057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pieology (Pieology Pizzeria) - 2018-02-21 23:25:59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cure to those Hump Day blues? Finishing your meal with a Cinnamon Churro Pizza.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976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4AA11-5399-42E6-9D6C-1040D89412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231277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B94F6-34C7-40EA-8374-F6F288BDE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B8B41F-5B35-419A-BAED-76C2E4CAF4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4092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B21B6-5EE3-462F-938E-62EBF61C7E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6D68A-1E19-4793-B32E-B74C481BD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299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F1BEC-5C55-4B17-93BC-836BEEACB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735939-F5B6-4497-8F24-BC1E161F4B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34879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EE07A-A92E-4C3B-A3C9-4E5ABCDD3D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BC00BA-3C45-4897-9686-F854FB4B9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2043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595</Words>
  <Application>Microsoft Office PowerPoint</Application>
  <PresentationFormat>On-screen Show (4:3)</PresentationFormat>
  <Paragraphs>250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Overview</vt:lpstr>
      <vt:lpstr>Instagram Key Metrics Table</vt:lpstr>
      <vt:lpstr>Instagram Followers Total</vt:lpstr>
      <vt:lpstr>Instagram Followers Change Rate</vt:lpstr>
      <vt:lpstr>Instagram Posts Table - 1 of 7</vt:lpstr>
      <vt:lpstr>Instagram Posts Table - 2 of 7</vt:lpstr>
      <vt:lpstr>Instagram Posts Table - 3 of 7</vt:lpstr>
      <vt:lpstr>Instagram Posts Table - 4 of 7</vt:lpstr>
      <vt:lpstr>Instagram Posts Table - 5 of 7</vt:lpstr>
      <vt:lpstr>Instagram Posts Table - 6 of 7</vt:lpstr>
      <vt:lpstr>Instagram Posts Table - 7 of 7</vt:lpstr>
      <vt:lpstr>Instagram Interaction Rate</vt:lpstr>
      <vt:lpstr>Instagram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2018-03-06T09:51:02Z</dcterms:created>
  <dcterms:modified xsi:type="dcterms:W3CDTF">2018-03-06T09:51:24Z</dcterms:modified>
</cp:coreProperties>
</file>