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6459</c:v>
                </c:pt>
                <c:pt idx="1">
                  <c:v>6458</c:v>
                </c:pt>
                <c:pt idx="2">
                  <c:v>6457</c:v>
                </c:pt>
                <c:pt idx="3">
                  <c:v>6454</c:v>
                </c:pt>
                <c:pt idx="4">
                  <c:v>6453</c:v>
                </c:pt>
                <c:pt idx="5">
                  <c:v>6452</c:v>
                </c:pt>
                <c:pt idx="6">
                  <c:v>6453</c:v>
                </c:pt>
                <c:pt idx="7">
                  <c:v>6446</c:v>
                </c:pt>
                <c:pt idx="8">
                  <c:v>6448</c:v>
                </c:pt>
                <c:pt idx="9">
                  <c:v>6446</c:v>
                </c:pt>
                <c:pt idx="10">
                  <c:v>6447</c:v>
                </c:pt>
                <c:pt idx="11">
                  <c:v>6443</c:v>
                </c:pt>
                <c:pt idx="12">
                  <c:v>6441</c:v>
                </c:pt>
                <c:pt idx="13">
                  <c:v>6439</c:v>
                </c:pt>
                <c:pt idx="14">
                  <c:v>6437</c:v>
                </c:pt>
                <c:pt idx="15">
                  <c:v>6439</c:v>
                </c:pt>
                <c:pt idx="16">
                  <c:v>6437</c:v>
                </c:pt>
                <c:pt idx="17">
                  <c:v>6439</c:v>
                </c:pt>
                <c:pt idx="18">
                  <c:v>6436</c:v>
                </c:pt>
                <c:pt idx="19">
                  <c:v>6432</c:v>
                </c:pt>
                <c:pt idx="20">
                  <c:v>6430</c:v>
                </c:pt>
                <c:pt idx="21">
                  <c:v>6429</c:v>
                </c:pt>
                <c:pt idx="22">
                  <c:v>6426</c:v>
                </c:pt>
                <c:pt idx="23">
                  <c:v>6424</c:v>
                </c:pt>
                <c:pt idx="24">
                  <c:v>6425</c:v>
                </c:pt>
                <c:pt idx="25">
                  <c:v>6425</c:v>
                </c:pt>
                <c:pt idx="26">
                  <c:v>6424</c:v>
                </c:pt>
                <c:pt idx="27">
                  <c:v>6421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74-4BF8-9B2E-489EE1C855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27844</c:v>
                </c:pt>
                <c:pt idx="1">
                  <c:v>27862</c:v>
                </c:pt>
                <c:pt idx="2">
                  <c:v>27864</c:v>
                </c:pt>
                <c:pt idx="3">
                  <c:v>27870</c:v>
                </c:pt>
                <c:pt idx="4">
                  <c:v>27881</c:v>
                </c:pt>
                <c:pt idx="5">
                  <c:v>27881</c:v>
                </c:pt>
                <c:pt idx="6">
                  <c:v>27896</c:v>
                </c:pt>
                <c:pt idx="7">
                  <c:v>27910</c:v>
                </c:pt>
                <c:pt idx="8">
                  <c:v>27940</c:v>
                </c:pt>
                <c:pt idx="9">
                  <c:v>29188</c:v>
                </c:pt>
                <c:pt idx="10">
                  <c:v>29292</c:v>
                </c:pt>
                <c:pt idx="11">
                  <c:v>29369</c:v>
                </c:pt>
                <c:pt idx="12">
                  <c:v>29409</c:v>
                </c:pt>
                <c:pt idx="13">
                  <c:v>30143</c:v>
                </c:pt>
                <c:pt idx="14">
                  <c:v>31394</c:v>
                </c:pt>
                <c:pt idx="15">
                  <c:v>31466</c:v>
                </c:pt>
                <c:pt idx="16">
                  <c:v>31481</c:v>
                </c:pt>
                <c:pt idx="17">
                  <c:v>31487</c:v>
                </c:pt>
                <c:pt idx="18">
                  <c:v>31499</c:v>
                </c:pt>
                <c:pt idx="19">
                  <c:v>31514</c:v>
                </c:pt>
                <c:pt idx="20">
                  <c:v>31502</c:v>
                </c:pt>
                <c:pt idx="21">
                  <c:v>31501</c:v>
                </c:pt>
                <c:pt idx="22">
                  <c:v>31517</c:v>
                </c:pt>
                <c:pt idx="23">
                  <c:v>31530</c:v>
                </c:pt>
                <c:pt idx="24">
                  <c:v>31524</c:v>
                </c:pt>
                <c:pt idx="25">
                  <c:v>31529</c:v>
                </c:pt>
                <c:pt idx="26">
                  <c:v>31558</c:v>
                </c:pt>
                <c:pt idx="27">
                  <c:v>31548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74-4BF8-9B2E-489EE1C855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74-4BF8-9B2E-489EE1C855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21237</c:v>
                </c:pt>
                <c:pt idx="1">
                  <c:v>21280</c:v>
                </c:pt>
                <c:pt idx="2">
                  <c:v>21312</c:v>
                </c:pt>
                <c:pt idx="3">
                  <c:v>21347</c:v>
                </c:pt>
                <c:pt idx="4">
                  <c:v>21377</c:v>
                </c:pt>
                <c:pt idx="5">
                  <c:v>21392</c:v>
                </c:pt>
                <c:pt idx="6">
                  <c:v>21421</c:v>
                </c:pt>
                <c:pt idx="7">
                  <c:v>21460</c:v>
                </c:pt>
                <c:pt idx="8">
                  <c:v>21537</c:v>
                </c:pt>
                <c:pt idx="9">
                  <c:v>21599</c:v>
                </c:pt>
                <c:pt idx="10">
                  <c:v>21643</c:v>
                </c:pt>
                <c:pt idx="11">
                  <c:v>21659</c:v>
                </c:pt>
                <c:pt idx="12">
                  <c:v>21684</c:v>
                </c:pt>
                <c:pt idx="13">
                  <c:v>21715</c:v>
                </c:pt>
                <c:pt idx="14">
                  <c:v>21747</c:v>
                </c:pt>
                <c:pt idx="15">
                  <c:v>21767</c:v>
                </c:pt>
                <c:pt idx="16">
                  <c:v>21787</c:v>
                </c:pt>
                <c:pt idx="17">
                  <c:v>21824</c:v>
                </c:pt>
                <c:pt idx="18">
                  <c:v>21853</c:v>
                </c:pt>
                <c:pt idx="19">
                  <c:v>21864</c:v>
                </c:pt>
                <c:pt idx="20">
                  <c:v>21874</c:v>
                </c:pt>
                <c:pt idx="21">
                  <c:v>21906</c:v>
                </c:pt>
                <c:pt idx="22">
                  <c:v>21929</c:v>
                </c:pt>
                <c:pt idx="23">
                  <c:v>21951</c:v>
                </c:pt>
                <c:pt idx="24">
                  <c:v>21981</c:v>
                </c:pt>
                <c:pt idx="25">
                  <c:v>21996</c:v>
                </c:pt>
                <c:pt idx="26">
                  <c:v>22032</c:v>
                </c:pt>
                <c:pt idx="27">
                  <c:v>22057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74-4BF8-9B2E-489EE1C855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74-4BF8-9B2E-489EE1C855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48728"/>
        <c:axId val="356650368"/>
      </c:lineChart>
      <c:dateAx>
        <c:axId val="35664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50368"/>
        <c:crosses val="autoZero"/>
        <c:auto val="1"/>
        <c:lblOffset val="100"/>
        <c:baseTimeUnit val="days"/>
      </c:dateAx>
      <c:valAx>
        <c:axId val="35665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3.0974136595942E-2</c:v>
                </c:pt>
                <c:pt idx="1">
                  <c:v>-1.5482272797647001E-2</c:v>
                </c:pt>
                <c:pt idx="2">
                  <c:v>-1.5484670176525E-2</c:v>
                </c:pt>
                <c:pt idx="3">
                  <c:v>-4.6461204893913997E-2</c:v>
                </c:pt>
                <c:pt idx="4">
                  <c:v>-1.5494267121165001E-2</c:v>
                </c:pt>
                <c:pt idx="5">
                  <c:v>-1.5496668216333E-2</c:v>
                </c:pt>
                <c:pt idx="6">
                  <c:v>1.5499070055796999E-2</c:v>
                </c:pt>
                <c:pt idx="7">
                  <c:v>-0.10847667751433</c:v>
                </c:pt>
                <c:pt idx="8">
                  <c:v>3.1026993484331002E-2</c:v>
                </c:pt>
                <c:pt idx="9">
                  <c:v>-3.1017369727046998E-2</c:v>
                </c:pt>
                <c:pt idx="10">
                  <c:v>1.5513496742166E-2</c:v>
                </c:pt>
                <c:pt idx="11">
                  <c:v>-6.2044361718629003E-2</c:v>
                </c:pt>
                <c:pt idx="12">
                  <c:v>-3.1041440322831002E-2</c:v>
                </c:pt>
                <c:pt idx="13">
                  <c:v>-3.1051079024996001E-2</c:v>
                </c:pt>
                <c:pt idx="14">
                  <c:v>-3.1060723714863001E-2</c:v>
                </c:pt>
                <c:pt idx="15">
                  <c:v>3.1070374398011E-2</c:v>
                </c:pt>
                <c:pt idx="16">
                  <c:v>-3.1060723714863001E-2</c:v>
                </c:pt>
                <c:pt idx="17">
                  <c:v>3.1070374398011E-2</c:v>
                </c:pt>
                <c:pt idx="18">
                  <c:v>-4.6591085572294001E-2</c:v>
                </c:pt>
                <c:pt idx="19">
                  <c:v>-6.2150403977626001E-2</c:v>
                </c:pt>
                <c:pt idx="20">
                  <c:v>-3.1094527363184001E-2</c:v>
                </c:pt>
                <c:pt idx="21">
                  <c:v>-1.5552099533436999E-2</c:v>
                </c:pt>
                <c:pt idx="22">
                  <c:v>-4.6663555762948998E-2</c:v>
                </c:pt>
                <c:pt idx="23">
                  <c:v>-3.1123560535325001E-2</c:v>
                </c:pt>
                <c:pt idx="24">
                  <c:v>1.5566625155666E-2</c:v>
                </c:pt>
                <c:pt idx="25">
                  <c:v>0</c:v>
                </c:pt>
                <c:pt idx="26">
                  <c:v>-1.556420233463E-2</c:v>
                </c:pt>
                <c:pt idx="27">
                  <c:v>-4.6699875466998997E-2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7-4E02-9C86-326667E6C6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2.1553272505209001E-2</c:v>
                </c:pt>
                <c:pt idx="1">
                  <c:v>6.4645884212037999E-2</c:v>
                </c:pt>
                <c:pt idx="2">
                  <c:v>7.1782355896920997E-3</c:v>
                </c:pt>
                <c:pt idx="3">
                  <c:v>2.1533161068044999E-2</c:v>
                </c:pt>
                <c:pt idx="4">
                  <c:v>3.9468963042698001E-2</c:v>
                </c:pt>
                <c:pt idx="5">
                  <c:v>0</c:v>
                </c:pt>
                <c:pt idx="6">
                  <c:v>5.3800078906781998E-2</c:v>
                </c:pt>
                <c:pt idx="7">
                  <c:v>5.0186406653283999E-2</c:v>
                </c:pt>
                <c:pt idx="8">
                  <c:v>0.10748835542816</c:v>
                </c:pt>
                <c:pt idx="9">
                  <c:v>4.4667143879742</c:v>
                </c:pt>
                <c:pt idx="10">
                  <c:v>0.35631081266274001</c:v>
                </c:pt>
                <c:pt idx="11">
                  <c:v>0.26287040830260999</c:v>
                </c:pt>
                <c:pt idx="12">
                  <c:v>0.13619803193843999</c:v>
                </c:pt>
                <c:pt idx="13">
                  <c:v>2.4958346084532002</c:v>
                </c:pt>
                <c:pt idx="14">
                  <c:v>4.1502172975483997</c:v>
                </c:pt>
                <c:pt idx="15">
                  <c:v>0.22934318659615999</c:v>
                </c:pt>
                <c:pt idx="16">
                  <c:v>4.7670501493676E-2</c:v>
                </c:pt>
                <c:pt idx="17">
                  <c:v>1.9059115021758999E-2</c:v>
                </c:pt>
                <c:pt idx="18">
                  <c:v>3.8110966430589997E-2</c:v>
                </c:pt>
                <c:pt idx="19">
                  <c:v>4.7620559382837997E-2</c:v>
                </c:pt>
                <c:pt idx="20">
                  <c:v>-3.8078314399949E-2</c:v>
                </c:pt>
                <c:pt idx="21">
                  <c:v>-3.1744016252936002E-3</c:v>
                </c:pt>
                <c:pt idx="22">
                  <c:v>5.0792038347989003E-2</c:v>
                </c:pt>
                <c:pt idx="23">
                  <c:v>4.1247580670748997E-2</c:v>
                </c:pt>
                <c:pt idx="24">
                  <c:v>-1.9029495718363001E-2</c:v>
                </c:pt>
                <c:pt idx="25">
                  <c:v>1.5860931353889E-2</c:v>
                </c:pt>
                <c:pt idx="26">
                  <c:v>9.1978813156141995E-2</c:v>
                </c:pt>
                <c:pt idx="27">
                  <c:v>-3.1687686165156E-2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37-4E02-9C86-326667E6C6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37-4E02-9C86-326667E6C6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0.14146272457208001</c:v>
                </c:pt>
                <c:pt idx="1">
                  <c:v>0.20247680934219001</c:v>
                </c:pt>
                <c:pt idx="2">
                  <c:v>0.15037593984962</c:v>
                </c:pt>
                <c:pt idx="3">
                  <c:v>0.16422672672673</c:v>
                </c:pt>
                <c:pt idx="4">
                  <c:v>0.14053496978498001</c:v>
                </c:pt>
                <c:pt idx="5">
                  <c:v>7.0168873087898001E-2</c:v>
                </c:pt>
                <c:pt idx="6">
                  <c:v>0.13556469708301999</c:v>
                </c:pt>
                <c:pt idx="7">
                  <c:v>0.18206432939639</c:v>
                </c:pt>
                <c:pt idx="8">
                  <c:v>0.35880708294501001</c:v>
                </c:pt>
                <c:pt idx="9">
                  <c:v>0.28787667734596001</c:v>
                </c:pt>
                <c:pt idx="10">
                  <c:v>0.20371313486734999</c:v>
                </c:pt>
                <c:pt idx="11">
                  <c:v>7.3926904772906005E-2</c:v>
                </c:pt>
                <c:pt idx="12">
                  <c:v>0.11542545823906999</c:v>
                </c:pt>
                <c:pt idx="13">
                  <c:v>0.14296255303450001</c:v>
                </c:pt>
                <c:pt idx="14">
                  <c:v>0.14736357356665999</c:v>
                </c:pt>
                <c:pt idx="15">
                  <c:v>9.1966708051684998E-2</c:v>
                </c:pt>
                <c:pt idx="16">
                  <c:v>9.1882207010612005E-2</c:v>
                </c:pt>
                <c:pt idx="17">
                  <c:v>0.16982604305320001</c:v>
                </c:pt>
                <c:pt idx="18">
                  <c:v>0.13288123167155</c:v>
                </c:pt>
                <c:pt idx="19">
                  <c:v>5.0336338260193E-2</c:v>
                </c:pt>
                <c:pt idx="20">
                  <c:v>4.5737285034760003E-2</c:v>
                </c:pt>
                <c:pt idx="21">
                  <c:v>0.14629240193837001</c:v>
                </c:pt>
                <c:pt idx="22">
                  <c:v>0.10499406555282</c:v>
                </c:pt>
                <c:pt idx="23">
                  <c:v>0.10032377217383</c:v>
                </c:pt>
                <c:pt idx="24">
                  <c:v>0.13666803334700001</c:v>
                </c:pt>
                <c:pt idx="25">
                  <c:v>6.8240753377917004E-2</c:v>
                </c:pt>
                <c:pt idx="26">
                  <c:v>0.16366612111293</c:v>
                </c:pt>
                <c:pt idx="27">
                  <c:v>0.11347131445171001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37-4E02-9C86-326667E6C6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37-4E02-9C86-326667E6C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51680"/>
        <c:axId val="356646432"/>
      </c:lineChart>
      <c:dateAx>
        <c:axId val="35665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6432"/>
        <c:crosses val="autoZero"/>
        <c:auto val="1"/>
        <c:lblOffset val="100"/>
        <c:baseTimeUnit val="days"/>
      </c:dateAx>
      <c:valAx>
        <c:axId val="3566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5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77-4646-9032-4704866824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1.2817000000000001</c:v>
                </c:pt>
                <c:pt idx="2">
                  <c:v>0</c:v>
                </c:pt>
                <c:pt idx="3">
                  <c:v>1.3995</c:v>
                </c:pt>
                <c:pt idx="4">
                  <c:v>0</c:v>
                </c:pt>
                <c:pt idx="5">
                  <c:v>1.7395</c:v>
                </c:pt>
                <c:pt idx="6">
                  <c:v>0</c:v>
                </c:pt>
                <c:pt idx="7">
                  <c:v>2.3008000000000002</c:v>
                </c:pt>
                <c:pt idx="8">
                  <c:v>1.6222000000000001</c:v>
                </c:pt>
                <c:pt idx="9">
                  <c:v>0</c:v>
                </c:pt>
                <c:pt idx="10">
                  <c:v>19.767399999999999</c:v>
                </c:pt>
                <c:pt idx="11">
                  <c:v>1.7115</c:v>
                </c:pt>
                <c:pt idx="12">
                  <c:v>2.6063999999999998</c:v>
                </c:pt>
                <c:pt idx="13">
                  <c:v>2.1259000000000001</c:v>
                </c:pt>
                <c:pt idx="14">
                  <c:v>0</c:v>
                </c:pt>
                <c:pt idx="15">
                  <c:v>1.8995</c:v>
                </c:pt>
                <c:pt idx="16">
                  <c:v>0</c:v>
                </c:pt>
                <c:pt idx="17">
                  <c:v>0</c:v>
                </c:pt>
                <c:pt idx="18">
                  <c:v>1.8416999999999999</c:v>
                </c:pt>
                <c:pt idx="19">
                  <c:v>1.6695</c:v>
                </c:pt>
                <c:pt idx="20">
                  <c:v>2.2311999999999999</c:v>
                </c:pt>
                <c:pt idx="21">
                  <c:v>0</c:v>
                </c:pt>
                <c:pt idx="22">
                  <c:v>2.8214000000000001</c:v>
                </c:pt>
                <c:pt idx="23">
                  <c:v>1.2277</c:v>
                </c:pt>
                <c:pt idx="24">
                  <c:v>1.7572000000000001</c:v>
                </c:pt>
                <c:pt idx="25">
                  <c:v>0</c:v>
                </c:pt>
                <c:pt idx="26">
                  <c:v>1.4551000000000001</c:v>
                </c:pt>
                <c:pt idx="27">
                  <c:v>1.1473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77-4646-9032-4704866824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77-4646-9032-4704866824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3.0863999999999998</c:v>
                </c:pt>
                <c:pt idx="1">
                  <c:v>2.1215000000000002</c:v>
                </c:pt>
                <c:pt idx="2">
                  <c:v>0</c:v>
                </c:pt>
                <c:pt idx="3">
                  <c:v>0</c:v>
                </c:pt>
                <c:pt idx="4">
                  <c:v>1.3903000000000001</c:v>
                </c:pt>
                <c:pt idx="5">
                  <c:v>1.6975</c:v>
                </c:pt>
                <c:pt idx="6">
                  <c:v>1.0464</c:v>
                </c:pt>
                <c:pt idx="7">
                  <c:v>0</c:v>
                </c:pt>
                <c:pt idx="8">
                  <c:v>1.7645</c:v>
                </c:pt>
                <c:pt idx="9">
                  <c:v>0</c:v>
                </c:pt>
                <c:pt idx="10">
                  <c:v>0</c:v>
                </c:pt>
                <c:pt idx="11">
                  <c:v>2.4340999999999999</c:v>
                </c:pt>
                <c:pt idx="12">
                  <c:v>1.6057999999999999</c:v>
                </c:pt>
                <c:pt idx="13">
                  <c:v>1.4355</c:v>
                </c:pt>
                <c:pt idx="14">
                  <c:v>0</c:v>
                </c:pt>
                <c:pt idx="15">
                  <c:v>1.4523999999999999</c:v>
                </c:pt>
                <c:pt idx="16">
                  <c:v>1.2904</c:v>
                </c:pt>
                <c:pt idx="17">
                  <c:v>0</c:v>
                </c:pt>
                <c:pt idx="18">
                  <c:v>1.1127</c:v>
                </c:pt>
                <c:pt idx="19">
                  <c:v>1.069</c:v>
                </c:pt>
                <c:pt idx="20">
                  <c:v>1.2118</c:v>
                </c:pt>
                <c:pt idx="21">
                  <c:v>1.736</c:v>
                </c:pt>
                <c:pt idx="22">
                  <c:v>1.1954</c:v>
                </c:pt>
                <c:pt idx="23">
                  <c:v>0</c:v>
                </c:pt>
                <c:pt idx="24">
                  <c:v>1.3088</c:v>
                </c:pt>
                <c:pt idx="25">
                  <c:v>0</c:v>
                </c:pt>
                <c:pt idx="26">
                  <c:v>1.1629</c:v>
                </c:pt>
                <c:pt idx="27">
                  <c:v>1.2323999999999999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77-4646-9032-4704866824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77-4646-9032-470486682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180824"/>
        <c:axId val="376181480"/>
      </c:lineChart>
      <c:dateAx>
        <c:axId val="37618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1480"/>
        <c:crosses val="autoZero"/>
        <c:auto val="1"/>
        <c:lblOffset val="100"/>
        <c:baseTimeUnit val="days"/>
      </c:dateAx>
      <c:valAx>
        <c:axId val="37618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57-4C24-86E9-BC538AED80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357</c:v>
                </c:pt>
                <c:pt idx="2">
                  <c:v>0</c:v>
                </c:pt>
                <c:pt idx="3">
                  <c:v>390</c:v>
                </c:pt>
                <c:pt idx="4">
                  <c:v>0</c:v>
                </c:pt>
                <c:pt idx="5">
                  <c:v>485</c:v>
                </c:pt>
                <c:pt idx="6">
                  <c:v>0</c:v>
                </c:pt>
                <c:pt idx="7">
                  <c:v>642</c:v>
                </c:pt>
                <c:pt idx="8">
                  <c:v>453</c:v>
                </c:pt>
                <c:pt idx="9">
                  <c:v>0</c:v>
                </c:pt>
                <c:pt idx="10">
                  <c:v>5780</c:v>
                </c:pt>
                <c:pt idx="11">
                  <c:v>502</c:v>
                </c:pt>
                <c:pt idx="12">
                  <c:v>766</c:v>
                </c:pt>
                <c:pt idx="13">
                  <c:v>633</c:v>
                </c:pt>
                <c:pt idx="14">
                  <c:v>0</c:v>
                </c:pt>
                <c:pt idx="15">
                  <c:v>597</c:v>
                </c:pt>
                <c:pt idx="16">
                  <c:v>0</c:v>
                </c:pt>
                <c:pt idx="17">
                  <c:v>0</c:v>
                </c:pt>
                <c:pt idx="18">
                  <c:v>580</c:v>
                </c:pt>
                <c:pt idx="19">
                  <c:v>526</c:v>
                </c:pt>
                <c:pt idx="20">
                  <c:v>703</c:v>
                </c:pt>
                <c:pt idx="21">
                  <c:v>0</c:v>
                </c:pt>
                <c:pt idx="22">
                  <c:v>889</c:v>
                </c:pt>
                <c:pt idx="23">
                  <c:v>387</c:v>
                </c:pt>
                <c:pt idx="24">
                  <c:v>554</c:v>
                </c:pt>
                <c:pt idx="25">
                  <c:v>0</c:v>
                </c:pt>
                <c:pt idx="26">
                  <c:v>459</c:v>
                </c:pt>
                <c:pt idx="27">
                  <c:v>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57-4C24-86E9-BC538AED80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743</c:v>
                </c:pt>
                <c:pt idx="1">
                  <c:v>1310</c:v>
                </c:pt>
                <c:pt idx="2">
                  <c:v>0</c:v>
                </c:pt>
                <c:pt idx="3">
                  <c:v>0</c:v>
                </c:pt>
                <c:pt idx="4">
                  <c:v>889</c:v>
                </c:pt>
                <c:pt idx="5">
                  <c:v>0</c:v>
                </c:pt>
                <c:pt idx="6">
                  <c:v>768</c:v>
                </c:pt>
                <c:pt idx="7">
                  <c:v>0</c:v>
                </c:pt>
                <c:pt idx="8">
                  <c:v>1598</c:v>
                </c:pt>
                <c:pt idx="9">
                  <c:v>0</c:v>
                </c:pt>
                <c:pt idx="10">
                  <c:v>0</c:v>
                </c:pt>
                <c:pt idx="11">
                  <c:v>852</c:v>
                </c:pt>
                <c:pt idx="12">
                  <c:v>0</c:v>
                </c:pt>
                <c:pt idx="13">
                  <c:v>0</c:v>
                </c:pt>
                <c:pt idx="14">
                  <c:v>555</c:v>
                </c:pt>
                <c:pt idx="15">
                  <c:v>632</c:v>
                </c:pt>
                <c:pt idx="16">
                  <c:v>0</c:v>
                </c:pt>
                <c:pt idx="17">
                  <c:v>0</c:v>
                </c:pt>
                <c:pt idx="18">
                  <c:v>996</c:v>
                </c:pt>
                <c:pt idx="19">
                  <c:v>0</c:v>
                </c:pt>
                <c:pt idx="20">
                  <c:v>1513</c:v>
                </c:pt>
                <c:pt idx="21">
                  <c:v>747</c:v>
                </c:pt>
                <c:pt idx="22">
                  <c:v>971</c:v>
                </c:pt>
                <c:pt idx="23">
                  <c:v>0</c:v>
                </c:pt>
                <c:pt idx="24">
                  <c:v>0</c:v>
                </c:pt>
                <c:pt idx="25">
                  <c:v>1409</c:v>
                </c:pt>
                <c:pt idx="26">
                  <c:v>0</c:v>
                </c:pt>
                <c:pt idx="27">
                  <c:v>1166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57-4C24-86E9-BC538AED80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655</c:v>
                </c:pt>
                <c:pt idx="1">
                  <c:v>451</c:v>
                </c:pt>
                <c:pt idx="2">
                  <c:v>0</c:v>
                </c:pt>
                <c:pt idx="3">
                  <c:v>0</c:v>
                </c:pt>
                <c:pt idx="4">
                  <c:v>297</c:v>
                </c:pt>
                <c:pt idx="5">
                  <c:v>363</c:v>
                </c:pt>
                <c:pt idx="6">
                  <c:v>224</c:v>
                </c:pt>
                <c:pt idx="7">
                  <c:v>0</c:v>
                </c:pt>
                <c:pt idx="8">
                  <c:v>379</c:v>
                </c:pt>
                <c:pt idx="9">
                  <c:v>0</c:v>
                </c:pt>
                <c:pt idx="10">
                  <c:v>0</c:v>
                </c:pt>
                <c:pt idx="11">
                  <c:v>527</c:v>
                </c:pt>
                <c:pt idx="12">
                  <c:v>348</c:v>
                </c:pt>
                <c:pt idx="13">
                  <c:v>311</c:v>
                </c:pt>
                <c:pt idx="14">
                  <c:v>0</c:v>
                </c:pt>
                <c:pt idx="15">
                  <c:v>316</c:v>
                </c:pt>
                <c:pt idx="16">
                  <c:v>281</c:v>
                </c:pt>
                <c:pt idx="17">
                  <c:v>0</c:v>
                </c:pt>
                <c:pt idx="18">
                  <c:v>243</c:v>
                </c:pt>
                <c:pt idx="19">
                  <c:v>233</c:v>
                </c:pt>
                <c:pt idx="20">
                  <c:v>265</c:v>
                </c:pt>
                <c:pt idx="21">
                  <c:v>380</c:v>
                </c:pt>
                <c:pt idx="22">
                  <c:v>262</c:v>
                </c:pt>
                <c:pt idx="23">
                  <c:v>0</c:v>
                </c:pt>
                <c:pt idx="24">
                  <c:v>287</c:v>
                </c:pt>
                <c:pt idx="25">
                  <c:v>0</c:v>
                </c:pt>
                <c:pt idx="26">
                  <c:v>256</c:v>
                </c:pt>
                <c:pt idx="27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57-4C24-86E9-BC538AED80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38</c:v>
                </c:pt>
                <c:pt idx="1">
                  <c:v>50</c:v>
                </c:pt>
                <c:pt idx="2">
                  <c:v>0</c:v>
                </c:pt>
                <c:pt idx="3">
                  <c:v>25</c:v>
                </c:pt>
                <c:pt idx="4">
                  <c:v>23</c:v>
                </c:pt>
                <c:pt idx="5">
                  <c:v>35</c:v>
                </c:pt>
                <c:pt idx="6">
                  <c:v>39</c:v>
                </c:pt>
                <c:pt idx="7">
                  <c:v>31</c:v>
                </c:pt>
                <c:pt idx="8">
                  <c:v>0</c:v>
                </c:pt>
                <c:pt idx="9">
                  <c:v>32</c:v>
                </c:pt>
                <c:pt idx="10">
                  <c:v>39</c:v>
                </c:pt>
                <c:pt idx="11">
                  <c:v>39</c:v>
                </c:pt>
                <c:pt idx="12">
                  <c:v>38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43</c:v>
                </c:pt>
                <c:pt idx="17">
                  <c:v>22</c:v>
                </c:pt>
                <c:pt idx="18">
                  <c:v>21</c:v>
                </c:pt>
                <c:pt idx="19">
                  <c:v>27</c:v>
                </c:pt>
                <c:pt idx="20">
                  <c:v>31</c:v>
                </c:pt>
                <c:pt idx="21">
                  <c:v>22</c:v>
                </c:pt>
                <c:pt idx="22">
                  <c:v>40</c:v>
                </c:pt>
                <c:pt idx="23">
                  <c:v>49</c:v>
                </c:pt>
                <c:pt idx="24">
                  <c:v>39</c:v>
                </c:pt>
                <c:pt idx="25">
                  <c:v>32</c:v>
                </c:pt>
                <c:pt idx="26">
                  <c:v>27</c:v>
                </c:pt>
                <c:pt idx="27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57-4C24-86E9-BC538AED8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186072"/>
        <c:axId val="376186400"/>
      </c:lineChart>
      <c:dateAx>
        <c:axId val="37618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6400"/>
        <c:crosses val="autoZero"/>
        <c:auto val="1"/>
        <c:lblOffset val="100"/>
        <c:baseTimeUnit val="days"/>
      </c:dateAx>
      <c:valAx>
        <c:axId val="3761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ED97C-1F1D-41AB-90D7-26C72F74F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1A44D-9A0A-4BAF-B1CB-E68523433B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MADGE GmbH</a:t>
            </a:r>
          </a:p>
        </p:txBody>
      </p:sp>
    </p:spTree>
    <p:extLst>
      <p:ext uri="{BB962C8B-B14F-4D97-AF65-F5344CB8AC3E}">
        <p14:creationId xmlns:p14="http://schemas.microsoft.com/office/powerpoint/2010/main" val="3810941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C930-E250-45FE-B992-8E34A6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61712-7DA1-4ABA-BF11-054C78F4C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01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11677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4148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33202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9755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59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9710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56466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966119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164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369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2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projectpie (Project Pie)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7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(Pieology Pizzeria)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6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modpizza (MOD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60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800degreesme (800 DEGREES 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7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blazepizza (Blaze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18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88B4B-AB77-4634-8BF8-787849AAF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3097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BE5A7-3D0D-449D-9AB0-902590A1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A9BFF3-734B-4895-8BBE-D6FDA612F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085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79928-CD11-4568-8BFC-1A81E5473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0F40-46DF-4CB0-8C4F-37A925EDF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2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8166-FD62-4D39-88AE-9C4BD3EB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DC972-1109-41AA-895D-CBC65E95C6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746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B1F81-4277-42CA-A1DD-22207F514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A7D10-5D86-48A4-825F-0C1A15ED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5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4A0E-2773-4A95-9908-764B564E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DC93D-0892-469E-9092-57229E58CC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626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9471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681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4524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6342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5989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22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43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0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- 2018-02-28 21:52:34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How’s this for a well-balanced meal?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89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- 2018-02-28 16:50:55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could start a retirement fund with all this green (stripe).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- 2018-02-28 09:06:48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 authentic Italian dish originally from Rome that’s a little spicy 😋with garlic, tomatoes 🍅 and red dried chili 🌶 cooked with a drizzle of olive oil so it tastes perfect! 🇮🇹 .
.
.
.
#romeitaly #pennearrabiata #800degreesme #dubaipasta #dubaipizza #dubaideals #dubaidelivery #degrees20 #dubaifoodlovers #dubairestaurants #dubaichefs #dubaishopping #dubaisocial #dubaimums #dubaidads #dubaiguys #dubaieats #uae #dubaifamily #dubaiwork #dubailife❤️ #dubaitoday #dubai2018🇦🇪 #dubaiinsta #dubai❤️ #uaefoodies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63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B48D9-7417-4900-B26A-3EF953EB4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4740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58B5-47DC-4C31-A65E-B4BB1643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B0C7B-56CC-4398-A337-31923FBC5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952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97111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0665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6064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262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6185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1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- 2018-02-27 16:02:27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Small bites big on taste! 😋❤️ Order our ricotta cheese bread online at 800degreesme use promo code degrees20 for 20% off until 31/03/2018! Download our free app for more great menu offers! .
.
.
#dubaidiningout #dubaipizza #dubaidelivery #degrees20 #dubaiitalianrestaurant #indubai #dubaichefs #dubaieats #dubaimenu #dubaifoodguide #dubaifriends #dubaifamily #dubaisocial #dubaitoday #dubai2018🇦🇪 #800degreesme #dubainow #dubailife🇦🇪 #dubaifoodies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62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- 2018-02-27 15:42:45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Here’s to you, strawberry 🍓 #strawberryday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- 2018-02-27 02:43:16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Take a screenshot! What classic MOD pizza did you get? Share 👉 #MODPizzaPicker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51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- 2018-02-26 17:07:21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Put a little pep in your step. 🍕🍕🍕 #MondayMotivation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57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D205C-ECFC-4A1E-99FC-BB1F36D7E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3296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BE88-96EA-4806-9614-DBB35A13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27F63-1639-405C-A198-23C7D16E2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939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61099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2085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1249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4674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703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4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- 2018-02-26 06:45:30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true that we love Dubai a lot especially when there are dining deals like these! 🍕😋🇦🇪 Download our free app 800degreesme for more great menu offers! .
.
.
#italianrestaurantsdubai #dubaimondays #mondayfunday☀️ #buyonegetonefree #800degreesme #dubaipizza #dubaifoodoffers #dubaideals #dubaifoodlovers #dubaifamily #dubaifriends #dubaisocial #dubaimums #dubaimoms #dubaiteachers #dubaiwork #dubaieats #dubaieatsout #dubaibesteats #dubaifoodies #dubaipizzalovers #dubaipizzatime #dubailife🇦🇪 #dubaishopping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77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- 2018-02-25 22:00:38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smile around here. A lot. 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7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- 2018-02-25 17:57:14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Pizza and Beer. True BFFs. 🍕🍺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668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4EF16-EBB2-4D6F-A86C-6044FBD58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70319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3493-1C93-4912-AD0F-D5467774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20F5E-2F7D-4464-84B6-7D626B34F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020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64711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040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5801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7086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16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- 2018-02-25 09:35:22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Because it’s fresh and delicious! 😋❤️☝️Healthy drinks are now being served at all our Italian restaurants in Dubai! Download our free mobile app 800degreesme for loads of great food offers! 🍕🥗
.
.
.
.
#dubaisunday #freshjuices #dubaihealthyfood #dubaifit #dubaihealthyliving #800degreesme #dubaichefs #dubaihealthy #dubaimums #dubaimoms #dubaikids #dubaischools #dubaiteachers #dubaisocialise #italianrestaurantsdubai #indubai #dubaifoodies #dubaifoodguide #dubaitoday #dubainow #dubaipizza #dubaianytime #dubaidrinks #dubaifoodies #dubailife #dubai2018🇦🇪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7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- 2018-02-25 00:00:34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MOD is what we make it.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8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- 2018-02-24 21:57:51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is cool and crisp. The other is cheesy and hot. Both are fresh and delicious. 🥗🍕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82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9588D-C7B3-47D7-878E-BDDA46F74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48977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5F8F0-7399-4158-8516-D02FE5E6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01C44-6D06-4584-8E07-0C90D6C82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983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39505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5316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8235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175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25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- 2018-02-24 20:26:14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💯 fresh at all our Dubai Italian restaurants! 🥗❤️ Order online at 800degreesme use promo code degrees20 for 20% off until 31/03/2018! Download our free mobile app 800degreesme for more offers! 👩🏻‍💻☝️
.
.
.
#chickencaesarsalad #degrees20 #dubaifoodoffers #dubaideals #dubaifoodies #800degreesme #dubaifoodguide #dubaimenu #dubaidelivery #dubaieats #dubaifoodlovers #dubairestaurants #dubaibest #dubaifood #dubaitoday #dubai2018 #dubaistyle #dubailife #dubaimums #dubaimoms #dubaiteachers #dubaisocial #dubaihospitality #dubaishopping #dubaionline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8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- 2018-02-23 20:01:06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Scout is good at two things: Being adorable and eating pizza 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15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D3040-F0C6-473D-A7B9-7ED1CB420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78064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994F4-CF23-449E-9901-6CC762A4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55905-8624-4702-86E7-D9DBD0E8A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369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67687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893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6214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7540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9736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- 2018-02-23 17:28:39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Italian classic! Layers of sponge cake soaked in coffee with powdered chocolate, mascarpone cheese and our own magic touch! 👌🏻❤️ Download our free app 800degreesme for more menu items and great offers! 💯🍕🇦🇪
.
.
.
#tiramisu #italianclassic #800degreesme #italianrestaurantdubai #dubaifoodguide #dubaiweekend #dubaidelicious #dubaisocial #dubaifamily #dubaifriends #dubaifoodies #dubaidiningout #dubaihospitality #dubainights✨ #dubairestaurants #dubaifoodlovers #dubailife🇦🇪 #dubaitoday #dubai2018 #dubaipizza #dubaidelivery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65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- 2018-02-23 16:57:51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Weekend to-do list: ✔ Pizza ✔ Pizza ✔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- 2018-02-23 16:14:53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Thanks for stopping by, @Dceatss! 👋🏼 We’re definitely going to have to replicate this pesto pizza for lunch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46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- 2018-02-22 22:15:14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squad is busy handing out over 10,000 free pizza "love notes" to people in their local communities. ❤️🍕 Here is Sarah's story: "I had a customer come in tonight, and asked him how his night was going. He responded that it was not going well. I told him that I hoped the pizza made his night better, and I snuck my love note onto the side of his plate." #spreadingMODness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9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968D3-2A07-4496-ABEC-F9566950E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08175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B451A-F32D-49C5-8502-7F228F62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DD86A-9697-40AE-86F9-D9E4BDFD6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530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96433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249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6822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4098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7418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8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- 2018-02-22 16:51:48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Missing that warm summer weather? We’ll help warm you 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- 2018-02-22 06:54:57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desserts are perfect with pizza 🍕 and authentic Italian dishes! 👌🏻👨‍🍳❤️ Visit our website 800degreesme and claim 20% off with promo code degrees20 valid until 31/03/2018! Download our app 800degreesme for more discount offers! 🇦🇪 .
.
.
#dubaidesserts #dubaipizza #dubaideals #dubaifoodoffers #dubaifoodlovers #dubaithursdays #800degreesme #degrees20 #dubaifoodies #dubaimums #dubaimoms #dubaifamily #dubaisocial #dubaiitalianrestaurant #dubaihospitality #dubaidiningout #dubaichefs #dubairestaurants #dubai2018 #dubaiinstagram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9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- 2018-02-21 23:25:59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cure to those Hump Day blues? Finishing your meal with a Cinnamon Churro Pizza.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41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9CFB7-2C07-4A13-BE7D-AA74E6A65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51694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3C2BA-6CB4-4588-B1AF-894537EC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5EF1D-320A-4708-9F12-0162133FD5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682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5137E-E35B-46A5-967C-335A8BAB7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DEE70-BE32-4637-AF7A-BD8F7A59B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987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9273-610F-4B37-91A2-161464DFD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2F66AF-5F00-4693-9154-09ED0D54B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7542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73556-0D3A-41DF-A09D-1CA283C88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B54B6-D6D1-495E-84F5-3D7B4B5C9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552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595</Words>
  <Application>Microsoft Office PowerPoint</Application>
  <PresentationFormat>On-screen Show (4:3)</PresentationFormat>
  <Paragraphs>250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Overview</vt:lpstr>
      <vt:lpstr>Instagram Key Metrics Table</vt:lpstr>
      <vt:lpstr>Instagram Followers Total</vt:lpstr>
      <vt:lpstr>Instagram Followers Change Rate</vt:lpstr>
      <vt:lpstr>Instagram Posts Table - 1 of 7</vt:lpstr>
      <vt:lpstr>Instagram Posts Table - 2 of 7</vt:lpstr>
      <vt:lpstr>Instagram Posts Table - 3 of 7</vt:lpstr>
      <vt:lpstr>Instagram Posts Table - 4 of 7</vt:lpstr>
      <vt:lpstr>Instagram Posts Table - 5 of 7</vt:lpstr>
      <vt:lpstr>Instagram Posts Table - 6 of 7</vt:lpstr>
      <vt:lpstr>Instagram Posts Table - 7 of 7</vt:lpstr>
      <vt:lpstr>Instagram Interaction Rate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2018-03-06T09:50:20Z</dcterms:created>
  <dcterms:modified xsi:type="dcterms:W3CDTF">2018-03-06T09:50:45Z</dcterms:modified>
</cp:coreProperties>
</file>