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0.10714258527636</c:v>
                </c:pt>
                <c:pt idx="1">
                  <c:v>2.1719601087116999E-2</c:v>
                </c:pt>
                <c:pt idx="2">
                  <c:v>0.53561318084022003</c:v>
                </c:pt>
                <c:pt idx="3">
                  <c:v>6.6347446046821995E-2</c:v>
                </c:pt>
                <c:pt idx="4">
                  <c:v>1.5683847699658</c:v>
                </c:pt>
                <c:pt idx="5">
                  <c:v>0.10122868941000999</c:v>
                </c:pt>
                <c:pt idx="6">
                  <c:v>7.0361977838903994E-2</c:v>
                </c:pt>
                <c:pt idx="7">
                  <c:v>3.3558824000286001E-2</c:v>
                </c:pt>
                <c:pt idx="8">
                  <c:v>4.1972820999203998E-2</c:v>
                </c:pt>
                <c:pt idx="9">
                  <c:v>3.2942959266030997E-2</c:v>
                </c:pt>
                <c:pt idx="10">
                  <c:v>3.4685246139697E-2</c:v>
                </c:pt>
                <c:pt idx="11">
                  <c:v>2.4144847623655E-2</c:v>
                </c:pt>
                <c:pt idx="12">
                  <c:v>2.0744341896829999E-2</c:v>
                </c:pt>
                <c:pt idx="13">
                  <c:v>1.6872210864164999E-2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D5-45CE-8643-B4965D52FA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3.9527047254003999E-3</c:v>
                </c:pt>
                <c:pt idx="1">
                  <c:v>4.4058899956019E-3</c:v>
                </c:pt>
                <c:pt idx="2">
                  <c:v>3.9043806805716002E-3</c:v>
                </c:pt>
                <c:pt idx="3">
                  <c:v>3.7915915217188001E-3</c:v>
                </c:pt>
                <c:pt idx="4">
                  <c:v>2.654305801924E-2</c:v>
                </c:pt>
                <c:pt idx="5">
                  <c:v>3.1549722362443001E-2</c:v>
                </c:pt>
                <c:pt idx="6">
                  <c:v>3.1507309695849001E-2</c:v>
                </c:pt>
                <c:pt idx="7">
                  <c:v>2.4708546578833E-2</c:v>
                </c:pt>
                <c:pt idx="8">
                  <c:v>1.4298863240372E-2</c:v>
                </c:pt>
                <c:pt idx="9">
                  <c:v>1.4600959148533999E-2</c:v>
                </c:pt>
                <c:pt idx="10">
                  <c:v>1.6955958198882001E-2</c:v>
                </c:pt>
                <c:pt idx="11">
                  <c:v>1.8137496735250998E-2</c:v>
                </c:pt>
                <c:pt idx="12">
                  <c:v>2.0890130467904E-2</c:v>
                </c:pt>
                <c:pt idx="13">
                  <c:v>2.1044026707256001E-2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D5-45CE-8643-B4965D52FA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3.0592734225621001</c:v>
                </c:pt>
                <c:pt idx="1">
                  <c:v>3.4862385321101002</c:v>
                </c:pt>
                <c:pt idx="2">
                  <c:v>5.3097345132743001</c:v>
                </c:pt>
                <c:pt idx="3">
                  <c:v>8.4717607973421991</c:v>
                </c:pt>
                <c:pt idx="4">
                  <c:v>1.4106583072100001</c:v>
                </c:pt>
                <c:pt idx="5">
                  <c:v>1.6742770167428001</c:v>
                </c:pt>
                <c:pt idx="6">
                  <c:v>3.3576642335766</c:v>
                </c:pt>
                <c:pt idx="7">
                  <c:v>4.2582417582418</c:v>
                </c:pt>
                <c:pt idx="8">
                  <c:v>3.125</c:v>
                </c:pt>
                <c:pt idx="9">
                  <c:v>3.5279805352797999</c:v>
                </c:pt>
                <c:pt idx="10">
                  <c:v>0.46029919447640999</c:v>
                </c:pt>
                <c:pt idx="11">
                  <c:v>1.3392857142857</c:v>
                </c:pt>
                <c:pt idx="12">
                  <c:v>3.2362459546925999</c:v>
                </c:pt>
                <c:pt idx="13">
                  <c:v>0.63157894736842002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D5-45CE-8643-B4965D52FA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D5-45CE-8643-B4965D52FA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1.3025908725472E-3</c:v>
                </c:pt>
                <c:pt idx="1">
                  <c:v>1.1313048562860001E-3</c:v>
                </c:pt>
                <c:pt idx="2">
                  <c:v>9.1233943783554003E-4</c:v>
                </c:pt>
                <c:pt idx="3">
                  <c:v>1.3556202765674999E-3</c:v>
                </c:pt>
                <c:pt idx="4">
                  <c:v>1.4038979180155E-2</c:v>
                </c:pt>
                <c:pt idx="5">
                  <c:v>1.1094627778852E-2</c:v>
                </c:pt>
                <c:pt idx="6">
                  <c:v>9.8295359640340006E-3</c:v>
                </c:pt>
                <c:pt idx="7">
                  <c:v>8.6128311934763994E-3</c:v>
                </c:pt>
                <c:pt idx="8">
                  <c:v>6.9960899717539998E-3</c:v>
                </c:pt>
                <c:pt idx="9">
                  <c:v>6.0680607928021001E-3</c:v>
                </c:pt>
                <c:pt idx="10">
                  <c:v>6.2251285937721997E-3</c:v>
                </c:pt>
                <c:pt idx="11">
                  <c:v>8.520954155069E-3</c:v>
                </c:pt>
                <c:pt idx="12">
                  <c:v>8.3870664223898994E-3</c:v>
                </c:pt>
                <c:pt idx="13">
                  <c:v>6.7685120081817001E-3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D5-45CE-8643-B4965D52FA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6D5-45CE-8643-B4965D52F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03952"/>
        <c:axId val="276003296"/>
      </c:lineChart>
      <c:dateAx>
        <c:axId val="27600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03296"/>
        <c:crosses val="autoZero"/>
        <c:auto val="1"/>
        <c:lblOffset val="100"/>
        <c:baseTimeUnit val="days"/>
      </c:dateAx>
      <c:valAx>
        <c:axId val="27600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0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87692</c:v>
                </c:pt>
                <c:pt idx="1">
                  <c:v>88187</c:v>
                </c:pt>
                <c:pt idx="2">
                  <c:v>88433</c:v>
                </c:pt>
                <c:pt idx="3">
                  <c:v>88665</c:v>
                </c:pt>
                <c:pt idx="4">
                  <c:v>88941</c:v>
                </c:pt>
                <c:pt idx="5">
                  <c:v>89640</c:v>
                </c:pt>
                <c:pt idx="6">
                  <c:v>90182</c:v>
                </c:pt>
                <c:pt idx="7">
                  <c:v>90264</c:v>
                </c:pt>
                <c:pt idx="8">
                  <c:v>90383</c:v>
                </c:pt>
                <c:pt idx="9">
                  <c:v>90512</c:v>
                </c:pt>
                <c:pt idx="10">
                  <c:v>90609</c:v>
                </c:pt>
                <c:pt idx="11">
                  <c:v>90729</c:v>
                </c:pt>
                <c:pt idx="12">
                  <c:v>90925</c:v>
                </c:pt>
                <c:pt idx="13">
                  <c:v>91031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41-49D4-BF73-7CAAF4749C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11743</c:v>
                </c:pt>
                <c:pt idx="1">
                  <c:v>11784</c:v>
                </c:pt>
                <c:pt idx="2">
                  <c:v>11843</c:v>
                </c:pt>
                <c:pt idx="3">
                  <c:v>11879</c:v>
                </c:pt>
                <c:pt idx="4">
                  <c:v>11886</c:v>
                </c:pt>
                <c:pt idx="5">
                  <c:v>11886</c:v>
                </c:pt>
                <c:pt idx="6">
                  <c:v>11918</c:v>
                </c:pt>
                <c:pt idx="7">
                  <c:v>11951</c:v>
                </c:pt>
                <c:pt idx="8">
                  <c:v>12004</c:v>
                </c:pt>
                <c:pt idx="9">
                  <c:v>12066</c:v>
                </c:pt>
                <c:pt idx="10">
                  <c:v>12119</c:v>
                </c:pt>
                <c:pt idx="11">
                  <c:v>12206</c:v>
                </c:pt>
                <c:pt idx="12">
                  <c:v>12228</c:v>
                </c:pt>
                <c:pt idx="13">
                  <c:v>12291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41-49D4-BF73-7CAAF4749C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536</c:v>
                </c:pt>
                <c:pt idx="1">
                  <c:v>554</c:v>
                </c:pt>
                <c:pt idx="2">
                  <c:v>577</c:v>
                </c:pt>
                <c:pt idx="3">
                  <c:v>627</c:v>
                </c:pt>
                <c:pt idx="4">
                  <c:v>649</c:v>
                </c:pt>
                <c:pt idx="5">
                  <c:v>665</c:v>
                </c:pt>
                <c:pt idx="6">
                  <c:v>706</c:v>
                </c:pt>
                <c:pt idx="7">
                  <c:v>750</c:v>
                </c:pt>
                <c:pt idx="8">
                  <c:v>787</c:v>
                </c:pt>
                <c:pt idx="9">
                  <c:v>857</c:v>
                </c:pt>
                <c:pt idx="10">
                  <c:v>882</c:v>
                </c:pt>
                <c:pt idx="11">
                  <c:v>910</c:v>
                </c:pt>
                <c:pt idx="12">
                  <c:v>945</c:v>
                </c:pt>
                <c:pt idx="13">
                  <c:v>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41-49D4-BF73-7CAAF4749C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41-49D4-BF73-7CAAF4749C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337932</c:v>
                </c:pt>
                <c:pt idx="1">
                  <c:v>340756</c:v>
                </c:pt>
                <c:pt idx="2">
                  <c:v>344448</c:v>
                </c:pt>
                <c:pt idx="3">
                  <c:v>347917</c:v>
                </c:pt>
                <c:pt idx="4">
                  <c:v>350788</c:v>
                </c:pt>
                <c:pt idx="5">
                  <c:v>353566</c:v>
                </c:pt>
                <c:pt idx="6">
                  <c:v>356271</c:v>
                </c:pt>
                <c:pt idx="7">
                  <c:v>359457</c:v>
                </c:pt>
                <c:pt idx="8">
                  <c:v>363050</c:v>
                </c:pt>
                <c:pt idx="9">
                  <c:v>367827</c:v>
                </c:pt>
                <c:pt idx="10">
                  <c:v>375670</c:v>
                </c:pt>
                <c:pt idx="11">
                  <c:v>382711</c:v>
                </c:pt>
                <c:pt idx="12">
                  <c:v>398645</c:v>
                </c:pt>
                <c:pt idx="13">
                  <c:v>413105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41-49D4-BF73-7CAAF4749C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41-49D4-BF73-7CAAF4749CE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41-49D4-BF73-7CAAF4749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01072"/>
        <c:axId val="357006976"/>
      </c:lineChart>
      <c:dateAx>
        <c:axId val="35700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06976"/>
        <c:crosses val="autoZero"/>
        <c:auto val="1"/>
        <c:lblOffset val="100"/>
        <c:baseTimeUnit val="days"/>
      </c:dateAx>
      <c:valAx>
        <c:axId val="35700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0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30</c:v>
                </c:pt>
                <c:pt idx="1">
                  <c:v>30</c:v>
                </c:pt>
                <c:pt idx="2">
                  <c:v>18</c:v>
                </c:pt>
                <c:pt idx="3">
                  <c:v>24</c:v>
                </c:pt>
                <c:pt idx="4">
                  <c:v>22</c:v>
                </c:pt>
                <c:pt idx="5">
                  <c:v>31</c:v>
                </c:pt>
                <c:pt idx="6">
                  <c:v>19</c:v>
                </c:pt>
                <c:pt idx="7">
                  <c:v>36</c:v>
                </c:pt>
                <c:pt idx="8">
                  <c:v>45</c:v>
                </c:pt>
                <c:pt idx="9">
                  <c:v>49</c:v>
                </c:pt>
                <c:pt idx="10">
                  <c:v>73</c:v>
                </c:pt>
                <c:pt idx="11">
                  <c:v>74</c:v>
                </c:pt>
                <c:pt idx="12">
                  <c:v>82</c:v>
                </c:pt>
                <c:pt idx="13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CA-4B21-A36C-591D0604C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441</c:v>
                </c:pt>
                <c:pt idx="1">
                  <c:v>438</c:v>
                </c:pt>
                <c:pt idx="2">
                  <c:v>490</c:v>
                </c:pt>
                <c:pt idx="3">
                  <c:v>358</c:v>
                </c:pt>
                <c:pt idx="4">
                  <c:v>26</c:v>
                </c:pt>
                <c:pt idx="5">
                  <c:v>36</c:v>
                </c:pt>
                <c:pt idx="6">
                  <c:v>60</c:v>
                </c:pt>
                <c:pt idx="7">
                  <c:v>78</c:v>
                </c:pt>
                <c:pt idx="8">
                  <c:v>167</c:v>
                </c:pt>
                <c:pt idx="9">
                  <c:v>173</c:v>
                </c:pt>
                <c:pt idx="10">
                  <c:v>159</c:v>
                </c:pt>
                <c:pt idx="11">
                  <c:v>204</c:v>
                </c:pt>
                <c:pt idx="12">
                  <c:v>163</c:v>
                </c:pt>
                <c:pt idx="13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CA-4B21-A36C-591D0604C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CA-4B21-A36C-591D0604CB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CA-4B21-A36C-591D0604CB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539</c:v>
                </c:pt>
                <c:pt idx="1">
                  <c:v>528</c:v>
                </c:pt>
                <c:pt idx="2">
                  <c:v>541</c:v>
                </c:pt>
                <c:pt idx="3">
                  <c:v>381</c:v>
                </c:pt>
                <c:pt idx="4">
                  <c:v>44</c:v>
                </c:pt>
                <c:pt idx="5">
                  <c:v>55</c:v>
                </c:pt>
                <c:pt idx="6">
                  <c:v>53</c:v>
                </c:pt>
                <c:pt idx="7">
                  <c:v>90</c:v>
                </c:pt>
                <c:pt idx="8">
                  <c:v>106</c:v>
                </c:pt>
                <c:pt idx="9">
                  <c:v>120</c:v>
                </c:pt>
                <c:pt idx="10">
                  <c:v>134</c:v>
                </c:pt>
                <c:pt idx="11">
                  <c:v>132</c:v>
                </c:pt>
                <c:pt idx="12">
                  <c:v>137</c:v>
                </c:pt>
                <c:pt idx="1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CA-4B21-A36C-591D0604CB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CA-4B21-A36C-591D0604CB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8CA-4B21-A36C-591D0604C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60496"/>
        <c:axId val="360757216"/>
      </c:lineChart>
      <c:dateAx>
        <c:axId val="36076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7216"/>
        <c:crosses val="autoZero"/>
        <c:auto val="1"/>
        <c:lblOffset val="100"/>
        <c:baseTimeUnit val="days"/>
      </c:dateAx>
      <c:valAx>
        <c:axId val="36075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228</c:v>
                </c:pt>
                <c:pt idx="1">
                  <c:v>495</c:v>
                </c:pt>
                <c:pt idx="2">
                  <c:v>246</c:v>
                </c:pt>
                <c:pt idx="3">
                  <c:v>232</c:v>
                </c:pt>
                <c:pt idx="4">
                  <c:v>276</c:v>
                </c:pt>
                <c:pt idx="5">
                  <c:v>699</c:v>
                </c:pt>
                <c:pt idx="6">
                  <c:v>542</c:v>
                </c:pt>
                <c:pt idx="7">
                  <c:v>82</c:v>
                </c:pt>
                <c:pt idx="8">
                  <c:v>119</c:v>
                </c:pt>
                <c:pt idx="9">
                  <c:v>129</c:v>
                </c:pt>
                <c:pt idx="10">
                  <c:v>97</c:v>
                </c:pt>
                <c:pt idx="11">
                  <c:v>120</c:v>
                </c:pt>
                <c:pt idx="12">
                  <c:v>196</c:v>
                </c:pt>
                <c:pt idx="13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4-408C-BBDF-6D18B2F766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79</c:v>
                </c:pt>
                <c:pt idx="1">
                  <c:v>41</c:v>
                </c:pt>
                <c:pt idx="2">
                  <c:v>59</c:v>
                </c:pt>
                <c:pt idx="3">
                  <c:v>36</c:v>
                </c:pt>
                <c:pt idx="4">
                  <c:v>7</c:v>
                </c:pt>
                <c:pt idx="5">
                  <c:v>0</c:v>
                </c:pt>
                <c:pt idx="6">
                  <c:v>32</c:v>
                </c:pt>
                <c:pt idx="7">
                  <c:v>33</c:v>
                </c:pt>
                <c:pt idx="8">
                  <c:v>53</c:v>
                </c:pt>
                <c:pt idx="9">
                  <c:v>62</c:v>
                </c:pt>
                <c:pt idx="10">
                  <c:v>53</c:v>
                </c:pt>
                <c:pt idx="11">
                  <c:v>87</c:v>
                </c:pt>
                <c:pt idx="12">
                  <c:v>22</c:v>
                </c:pt>
                <c:pt idx="13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4-408C-BBDF-6D18B2F766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26</c:v>
                </c:pt>
                <c:pt idx="1">
                  <c:v>18</c:v>
                </c:pt>
                <c:pt idx="2">
                  <c:v>23</c:v>
                </c:pt>
                <c:pt idx="3">
                  <c:v>50</c:v>
                </c:pt>
                <c:pt idx="4">
                  <c:v>22</c:v>
                </c:pt>
                <c:pt idx="5">
                  <c:v>16</c:v>
                </c:pt>
                <c:pt idx="6">
                  <c:v>41</c:v>
                </c:pt>
                <c:pt idx="7">
                  <c:v>44</c:v>
                </c:pt>
                <c:pt idx="8">
                  <c:v>37</c:v>
                </c:pt>
                <c:pt idx="9">
                  <c:v>70</c:v>
                </c:pt>
                <c:pt idx="10">
                  <c:v>25</c:v>
                </c:pt>
                <c:pt idx="11">
                  <c:v>28</c:v>
                </c:pt>
                <c:pt idx="12">
                  <c:v>35</c:v>
                </c:pt>
                <c:pt idx="1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24-408C-BBDF-6D18B2F766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24-408C-BBDF-6D18B2F766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3021</c:v>
                </c:pt>
                <c:pt idx="1">
                  <c:v>2824</c:v>
                </c:pt>
                <c:pt idx="2">
                  <c:v>3692</c:v>
                </c:pt>
                <c:pt idx="3">
                  <c:v>3469</c:v>
                </c:pt>
                <c:pt idx="4">
                  <c:v>2871</c:v>
                </c:pt>
                <c:pt idx="5">
                  <c:v>2778</c:v>
                </c:pt>
                <c:pt idx="6">
                  <c:v>2705</c:v>
                </c:pt>
                <c:pt idx="7">
                  <c:v>3186</c:v>
                </c:pt>
                <c:pt idx="8">
                  <c:v>3593</c:v>
                </c:pt>
                <c:pt idx="9">
                  <c:v>4777</c:v>
                </c:pt>
                <c:pt idx="10">
                  <c:v>7843</c:v>
                </c:pt>
                <c:pt idx="11">
                  <c:v>7041</c:v>
                </c:pt>
                <c:pt idx="12">
                  <c:v>15934</c:v>
                </c:pt>
                <c:pt idx="13">
                  <c:v>14460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24-408C-BBDF-6D18B2F766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24-408C-BBDF-6D18B2F766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24-408C-BBDF-6D18B2F76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763448"/>
        <c:axId val="360756232"/>
      </c:areaChart>
      <c:dateAx>
        <c:axId val="3607634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6232"/>
        <c:crosses val="autoZero"/>
        <c:auto val="1"/>
        <c:lblOffset val="100"/>
        <c:baseTimeUnit val="days"/>
      </c:dateAx>
      <c:valAx>
        <c:axId val="36075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634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KPIT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85.736199999999997</c:v>
                </c:pt>
                <c:pt idx="1">
                  <c:v>33.986899999999999</c:v>
                </c:pt>
                <c:pt idx="2">
                  <c:v>14.8287</c:v>
                </c:pt>
                <c:pt idx="3">
                  <c:v>0</c:v>
                </c:pt>
                <c:pt idx="4">
                  <c:v>21.796299999999999</c:v>
                </c:pt>
                <c:pt idx="5">
                  <c:v>21.878599999999999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F-416B-ACFE-C31D5B36D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Cyient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99.204300000000003</c:v>
                </c:pt>
                <c:pt idx="1">
                  <c:v>44.117600000000003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FF-416B-ACFE-C31D5B36D4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L&amp;T Technology Services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9.5763999999999996</c:v>
                </c:pt>
                <c:pt idx="3">
                  <c:v>0</c:v>
                </c:pt>
                <c:pt idx="4">
                  <c:v>4.1578999999999997</c:v>
                </c:pt>
                <c:pt idx="5">
                  <c:v>70.539599999999993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FF-416B-ACFE-C31D5B36D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964232"/>
        <c:axId val="163195328"/>
      </c:radarChart>
      <c:catAx>
        <c:axId val="27696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95328"/>
        <c:crosses val="autoZero"/>
        <c:auto val="1"/>
        <c:lblAlgn val="ctr"/>
        <c:lblOffset val="100"/>
        <c:noMultiLvlLbl val="0"/>
      </c:catAx>
      <c:valAx>
        <c:axId val="1631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6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KPIT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0.28280692480507003</c:v>
                </c:pt>
                <c:pt idx="1">
                  <c:v>0.15811080701235</c:v>
                </c:pt>
                <c:pt idx="2">
                  <c:v>0.17001774098167</c:v>
                </c:pt>
                <c:pt idx="3">
                  <c:v>0.41922139321858998</c:v>
                </c:pt>
                <c:pt idx="4">
                  <c:v>0.37167521304459999</c:v>
                </c:pt>
                <c:pt idx="5">
                  <c:v>0.26428703045618002</c:v>
                </c:pt>
                <c:pt idx="6">
                  <c:v>0.16354193524623001</c:v>
                </c:pt>
                <c:pt idx="7">
                  <c:v>0.20927212211396001</c:v>
                </c:pt>
                <c:pt idx="8">
                  <c:v>0.25455897555335</c:v>
                </c:pt>
                <c:pt idx="9">
                  <c:v>0.32886275950762001</c:v>
                </c:pt>
                <c:pt idx="10">
                  <c:v>0.38651597436273999</c:v>
                </c:pt>
                <c:pt idx="11">
                  <c:v>0.19813946674480001</c:v>
                </c:pt>
                <c:pt idx="12">
                  <c:v>0.17960470710616999</c:v>
                </c:pt>
                <c:pt idx="13">
                  <c:v>0.13084928493997999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2-4B1F-A617-830EA4126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Cyient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0.4885873742606</c:v>
                </c:pt>
                <c:pt idx="1">
                  <c:v>4.0271688587751001E-2</c:v>
                </c:pt>
                <c:pt idx="2">
                  <c:v>4.4208723151929998</c:v>
                </c:pt>
                <c:pt idx="3">
                  <c:v>6.8537001772932996E-2</c:v>
                </c:pt>
                <c:pt idx="4">
                  <c:v>9.7973083598021997</c:v>
                </c:pt>
                <c:pt idx="5">
                  <c:v>0.60586386507502998</c:v>
                </c:pt>
                <c:pt idx="6">
                  <c:v>0.44398251785524001</c:v>
                </c:pt>
                <c:pt idx="7">
                  <c:v>0.14237245140627999</c:v>
                </c:pt>
                <c:pt idx="8">
                  <c:v>0.11883635441753999</c:v>
                </c:pt>
                <c:pt idx="9">
                  <c:v>0.31393507521774</c:v>
                </c:pt>
                <c:pt idx="10">
                  <c:v>0.16770559756985001</c:v>
                </c:pt>
                <c:pt idx="11">
                  <c:v>9.9176689740818003E-2</c:v>
                </c:pt>
                <c:pt idx="12">
                  <c:v>8.0563629470492004E-2</c:v>
                </c:pt>
                <c:pt idx="13">
                  <c:v>5.1642176097565003E-2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2-4B1F-A617-830EA41267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L&amp;T Technology Services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0.20543627582707999</c:v>
                </c:pt>
                <c:pt idx="1">
                  <c:v>6.7547819309582993E-2</c:v>
                </c:pt>
                <c:pt idx="2">
                  <c:v>7.6056702699204004E-2</c:v>
                </c:pt>
                <c:pt idx="3">
                  <c:v>0.18119680165075999</c:v>
                </c:pt>
                <c:pt idx="4">
                  <c:v>0.12757967711911</c:v>
                </c:pt>
                <c:pt idx="5">
                  <c:v>6.0606060606061003E-2</c:v>
                </c:pt>
                <c:pt idx="6">
                  <c:v>5.8348151911597E-2</c:v>
                </c:pt>
                <c:pt idx="7">
                  <c:v>4.0580891243211001E-2</c:v>
                </c:pt>
                <c:pt idx="8">
                  <c:v>8.8567446995267002E-2</c:v>
                </c:pt>
                <c:pt idx="9">
                  <c:v>2.6381574903181999E-2</c:v>
                </c:pt>
                <c:pt idx="10">
                  <c:v>2.2341376228776001E-2</c:v>
                </c:pt>
                <c:pt idx="11">
                  <c:v>4.3631443885742999E-2</c:v>
                </c:pt>
                <c:pt idx="12">
                  <c:v>1.6558805357461001E-2</c:v>
                </c:pt>
                <c:pt idx="13">
                  <c:v>1.7186613923941E-2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2-4B1F-A617-830EA4126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740464"/>
        <c:axId val="373737512"/>
      </c:lineChart>
      <c:dateAx>
        <c:axId val="37374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37512"/>
        <c:crosses val="autoZero"/>
        <c:auto val="1"/>
        <c:lblOffset val="100"/>
        <c:baseTimeUnit val="days"/>
      </c:dateAx>
      <c:valAx>
        <c:axId val="37373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4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C02A-12BE-412E-AD3A-2177454D07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COMMON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94572-F011-482E-BD03-3B79F350F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L&amp;T </a:t>
            </a:r>
          </a:p>
        </p:txBody>
      </p:sp>
    </p:spTree>
    <p:extLst>
      <p:ext uri="{BB962C8B-B14F-4D97-AF65-F5344CB8AC3E}">
        <p14:creationId xmlns:p14="http://schemas.microsoft.com/office/powerpoint/2010/main" val="283638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C3671-52B7-4FF7-BFC4-B0CE2D86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CF2A6-874B-4936-A16B-BCE0A7CBE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59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47481179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0567872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439238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0898837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5964879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1630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9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6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3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@LnTTechservices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43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2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67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59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80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7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45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08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72C5F-37DF-413D-B71E-ECB186586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5189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884F5-2E1B-4A0D-AFEE-6710C68D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E8691-320B-452B-8BF5-7E1D3AE51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113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516021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33546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482100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137432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3281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2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24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0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9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502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62462-2505-47C5-B57E-4CB543D27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82561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D2E2-884A-4BCA-95AE-764296D0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2F499-6499-4573-9C10-E1EB7B0FF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4096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F053A-1C92-4308-BBB0-AA7A1003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5C0D3-1777-4AE1-BF29-C0E31B291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66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EFB2-7837-47EB-BCDB-2A9F8375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DBDEB-772D-4099-9D08-9A29A617E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534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EB48-B229-4520-AD82-0BCE3EBFD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3458B-7E63-473D-BF41-FCFFCD29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3E8F-52FF-4520-A284-7E79E132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FA2E54-124A-4778-A1A0-E6D46F920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957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45C07-F6BE-44AC-8A49-B31FDA611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AC4AD-1EF8-458C-B074-E37FFDB8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82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D6ADA-9645-4363-9CB1-BB0B18C9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A3843E-8B91-477B-AC12-9D2953FEFE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2349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80EA8-A77B-4800-850D-1535F554F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FA0A4-FB4C-421B-8C6B-A0B663B1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5828-F799-47F0-BBAE-B25D68FB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3C9743-1F55-4997-B7BD-05AA586AC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98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2357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633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21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98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59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74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93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899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179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061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11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77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82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26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64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79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930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69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278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9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535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00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311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076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090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CE867-322E-493E-9B18-660DB6CC9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31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1E614-AA92-4EFE-A377-B88776A0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1477A-0ACB-47BE-9FBF-AB58D3A878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5186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6C21F-F0E3-497E-9A39-B1EC96DDF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29115-0F13-4468-82AF-1CFB0AC7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802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8611-D2B6-4A0F-B6A1-B02746D50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7900E6-B0D7-4FFE-A185-2B7A39470B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169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A4697-82E6-4ECE-BF18-B01D01851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6C77E-872D-4F67-9079-53B94126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4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5452-E947-4785-A5B7-B83DB9C5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0DC93-C10F-4214-AC01-39B41802D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2990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23892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029618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43801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30733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261645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51072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45436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7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5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1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65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0D3E8-763C-4731-9868-12387E61F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0127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E507-A414-48D6-BB40-7D3E195B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5B8F3-8AEC-450B-AFA7-6CE8418C0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281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58270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847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595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87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67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548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174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628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26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82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372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32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39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009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2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7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38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@LnTTechservices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9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65A4A-753C-44B4-A8A2-951BB586E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922976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472</Words>
  <Application>Microsoft Office PowerPoint</Application>
  <PresentationFormat>On-screen Show (4:3)</PresentationFormat>
  <Paragraphs>314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ALL COMMON REPORT</vt:lpstr>
      <vt:lpstr>Overall Overall Top Pages</vt:lpstr>
      <vt:lpstr>Overall Network Key Metrics Table</vt:lpstr>
      <vt:lpstr>Overall Overall Interaction Rate</vt:lpstr>
      <vt:lpstr>Overall Overall Audience</vt:lpstr>
      <vt:lpstr>Overall Overall Posted Content</vt:lpstr>
      <vt:lpstr>Overall Overall Audience Distribution Development</vt:lpstr>
      <vt:lpstr>Facebook Key Metrics Table</vt:lpstr>
      <vt:lpstr>Facebook Key Metrics Radar</vt:lpstr>
      <vt:lpstr>Facebook Interaction Rate</vt:lpstr>
      <vt:lpstr>LinkedIn Key Metrics Table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COMMON REPORT</dc:title>
  <dc:creator>Administrator</dc:creator>
  <cp:lastModifiedBy>Administrator</cp:lastModifiedBy>
  <cp:revision>1</cp:revision>
  <dcterms:created xsi:type="dcterms:W3CDTF">2018-03-19T05:05:32Z</dcterms:created>
  <dcterms:modified xsi:type="dcterms:W3CDTF">2018-03-19T05:05:55Z</dcterms:modified>
</cp:coreProperties>
</file>