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0.10714258527636</c:v>
                </c:pt>
                <c:pt idx="1">
                  <c:v>2.1719601087116999E-2</c:v>
                </c:pt>
                <c:pt idx="2">
                  <c:v>0.53561318084022003</c:v>
                </c:pt>
                <c:pt idx="3">
                  <c:v>6.6347446046821995E-2</c:v>
                </c:pt>
                <c:pt idx="4">
                  <c:v>1.5683847699658</c:v>
                </c:pt>
                <c:pt idx="5">
                  <c:v>0.10122868941000999</c:v>
                </c:pt>
                <c:pt idx="6">
                  <c:v>7.0361977838903994E-2</c:v>
                </c:pt>
                <c:pt idx="7">
                  <c:v>3.3558824000286001E-2</c:v>
                </c:pt>
                <c:pt idx="8">
                  <c:v>4.1972820999203998E-2</c:v>
                </c:pt>
                <c:pt idx="9">
                  <c:v>3.2942959266030997E-2</c:v>
                </c:pt>
                <c:pt idx="10">
                  <c:v>3.4685246139697E-2</c:v>
                </c:pt>
                <c:pt idx="11">
                  <c:v>2.4144847623655E-2</c:v>
                </c:pt>
                <c:pt idx="12">
                  <c:v>2.0744341896829999E-2</c:v>
                </c:pt>
                <c:pt idx="13">
                  <c:v>1.6872210864164999E-2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C5-423D-8295-7C1D1A80750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3.9527047254003999E-3</c:v>
                </c:pt>
                <c:pt idx="1">
                  <c:v>4.4058899956019E-3</c:v>
                </c:pt>
                <c:pt idx="2">
                  <c:v>3.9043806805716002E-3</c:v>
                </c:pt>
                <c:pt idx="3">
                  <c:v>3.7915915217188001E-3</c:v>
                </c:pt>
                <c:pt idx="4">
                  <c:v>2.654305801924E-2</c:v>
                </c:pt>
                <c:pt idx="5">
                  <c:v>3.1549722362443001E-2</c:v>
                </c:pt>
                <c:pt idx="6">
                  <c:v>3.1507309695849001E-2</c:v>
                </c:pt>
                <c:pt idx="7">
                  <c:v>2.4708546578833E-2</c:v>
                </c:pt>
                <c:pt idx="8">
                  <c:v>1.4298863240372E-2</c:v>
                </c:pt>
                <c:pt idx="9">
                  <c:v>1.4600959148533999E-2</c:v>
                </c:pt>
                <c:pt idx="10">
                  <c:v>1.6955958198882001E-2</c:v>
                </c:pt>
                <c:pt idx="11">
                  <c:v>1.8137496735250998E-2</c:v>
                </c:pt>
                <c:pt idx="12">
                  <c:v>2.0890130467904E-2</c:v>
                </c:pt>
                <c:pt idx="13">
                  <c:v>2.1044026707256001E-2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6C5-423D-8295-7C1D1A80750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3.0592734225621001</c:v>
                </c:pt>
                <c:pt idx="1">
                  <c:v>3.4862385321101002</c:v>
                </c:pt>
                <c:pt idx="2">
                  <c:v>5.3097345132743001</c:v>
                </c:pt>
                <c:pt idx="3">
                  <c:v>8.4717607973421991</c:v>
                </c:pt>
                <c:pt idx="4">
                  <c:v>1.4106583072100001</c:v>
                </c:pt>
                <c:pt idx="5">
                  <c:v>1.6742770167428001</c:v>
                </c:pt>
                <c:pt idx="6">
                  <c:v>3.3576642335766</c:v>
                </c:pt>
                <c:pt idx="7">
                  <c:v>4.2582417582418</c:v>
                </c:pt>
                <c:pt idx="8">
                  <c:v>3.125</c:v>
                </c:pt>
                <c:pt idx="9">
                  <c:v>3.5279805352797999</c:v>
                </c:pt>
                <c:pt idx="10">
                  <c:v>0.46029919447640999</c:v>
                </c:pt>
                <c:pt idx="11">
                  <c:v>1.3392857142857</c:v>
                </c:pt>
                <c:pt idx="12">
                  <c:v>3.2362459546925999</c:v>
                </c:pt>
                <c:pt idx="13">
                  <c:v>0.63157894736842002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6C5-423D-8295-7C1D1A80750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C5-423D-8295-7C1D1A80750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1.3025908725472E-3</c:v>
                </c:pt>
                <c:pt idx="1">
                  <c:v>1.1313048562860001E-3</c:v>
                </c:pt>
                <c:pt idx="2">
                  <c:v>9.1233943783554003E-4</c:v>
                </c:pt>
                <c:pt idx="3">
                  <c:v>1.3556202765674999E-3</c:v>
                </c:pt>
                <c:pt idx="4">
                  <c:v>1.4038979180155E-2</c:v>
                </c:pt>
                <c:pt idx="5">
                  <c:v>1.1094627778852E-2</c:v>
                </c:pt>
                <c:pt idx="6">
                  <c:v>9.8295359640340006E-3</c:v>
                </c:pt>
                <c:pt idx="7">
                  <c:v>8.6128311934763994E-3</c:v>
                </c:pt>
                <c:pt idx="8">
                  <c:v>6.9987014275104996E-3</c:v>
                </c:pt>
                <c:pt idx="9">
                  <c:v>6.0680607928021001E-3</c:v>
                </c:pt>
                <c:pt idx="10">
                  <c:v>6.2251285937721997E-3</c:v>
                </c:pt>
                <c:pt idx="11">
                  <c:v>8.520954155069E-3</c:v>
                </c:pt>
                <c:pt idx="12">
                  <c:v>8.3851980627502008E-3</c:v>
                </c:pt>
                <c:pt idx="13">
                  <c:v>6.7669624404143001E-3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C5-423D-8295-7C1D1A80750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6C5-423D-8295-7C1D1A8075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682272"/>
        <c:axId val="352810392"/>
      </c:lineChart>
      <c:dateAx>
        <c:axId val="274682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10392"/>
        <c:crosses val="autoZero"/>
        <c:auto val="1"/>
        <c:lblOffset val="100"/>
        <c:baseTimeUnit val="days"/>
      </c:dateAx>
      <c:valAx>
        <c:axId val="35281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68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87692</c:v>
                </c:pt>
                <c:pt idx="1">
                  <c:v>88187</c:v>
                </c:pt>
                <c:pt idx="2">
                  <c:v>88433</c:v>
                </c:pt>
                <c:pt idx="3">
                  <c:v>88665</c:v>
                </c:pt>
                <c:pt idx="4">
                  <c:v>88941</c:v>
                </c:pt>
                <c:pt idx="5">
                  <c:v>89640</c:v>
                </c:pt>
                <c:pt idx="6">
                  <c:v>90182</c:v>
                </c:pt>
                <c:pt idx="7">
                  <c:v>90264</c:v>
                </c:pt>
                <c:pt idx="8">
                  <c:v>90383</c:v>
                </c:pt>
                <c:pt idx="9">
                  <c:v>90512</c:v>
                </c:pt>
                <c:pt idx="10">
                  <c:v>90609</c:v>
                </c:pt>
                <c:pt idx="11">
                  <c:v>90729</c:v>
                </c:pt>
                <c:pt idx="12">
                  <c:v>90925</c:v>
                </c:pt>
                <c:pt idx="13">
                  <c:v>91031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7C-4121-A7DF-6677E58365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11743</c:v>
                </c:pt>
                <c:pt idx="1">
                  <c:v>11784</c:v>
                </c:pt>
                <c:pt idx="2">
                  <c:v>11843</c:v>
                </c:pt>
                <c:pt idx="3">
                  <c:v>11879</c:v>
                </c:pt>
                <c:pt idx="4">
                  <c:v>11886</c:v>
                </c:pt>
                <c:pt idx="5">
                  <c:v>11886</c:v>
                </c:pt>
                <c:pt idx="6">
                  <c:v>11918</c:v>
                </c:pt>
                <c:pt idx="7">
                  <c:v>11951</c:v>
                </c:pt>
                <c:pt idx="8">
                  <c:v>12004</c:v>
                </c:pt>
                <c:pt idx="9">
                  <c:v>12066</c:v>
                </c:pt>
                <c:pt idx="10">
                  <c:v>12119</c:v>
                </c:pt>
                <c:pt idx="11">
                  <c:v>12206</c:v>
                </c:pt>
                <c:pt idx="12">
                  <c:v>12228</c:v>
                </c:pt>
                <c:pt idx="13">
                  <c:v>12291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7C-4121-A7DF-6677E58365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536</c:v>
                </c:pt>
                <c:pt idx="1">
                  <c:v>554</c:v>
                </c:pt>
                <c:pt idx="2">
                  <c:v>577</c:v>
                </c:pt>
                <c:pt idx="3">
                  <c:v>627</c:v>
                </c:pt>
                <c:pt idx="4">
                  <c:v>649</c:v>
                </c:pt>
                <c:pt idx="5">
                  <c:v>665</c:v>
                </c:pt>
                <c:pt idx="6">
                  <c:v>706</c:v>
                </c:pt>
                <c:pt idx="7">
                  <c:v>750</c:v>
                </c:pt>
                <c:pt idx="8">
                  <c:v>787</c:v>
                </c:pt>
                <c:pt idx="9">
                  <c:v>857</c:v>
                </c:pt>
                <c:pt idx="10">
                  <c:v>882</c:v>
                </c:pt>
                <c:pt idx="11">
                  <c:v>910</c:v>
                </c:pt>
                <c:pt idx="12">
                  <c:v>945</c:v>
                </c:pt>
                <c:pt idx="13">
                  <c:v>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17C-4121-A7DF-6677E58365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017C-4121-A7DF-6677E583652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337932</c:v>
                </c:pt>
                <c:pt idx="1">
                  <c:v>340756</c:v>
                </c:pt>
                <c:pt idx="2">
                  <c:v>344448</c:v>
                </c:pt>
                <c:pt idx="3">
                  <c:v>347917</c:v>
                </c:pt>
                <c:pt idx="4">
                  <c:v>350788</c:v>
                </c:pt>
                <c:pt idx="5">
                  <c:v>353566</c:v>
                </c:pt>
                <c:pt idx="6">
                  <c:v>356271</c:v>
                </c:pt>
                <c:pt idx="7">
                  <c:v>359457</c:v>
                </c:pt>
                <c:pt idx="8">
                  <c:v>363050</c:v>
                </c:pt>
                <c:pt idx="9">
                  <c:v>367827</c:v>
                </c:pt>
                <c:pt idx="10">
                  <c:v>375670</c:v>
                </c:pt>
                <c:pt idx="11">
                  <c:v>382711</c:v>
                </c:pt>
                <c:pt idx="12">
                  <c:v>398645</c:v>
                </c:pt>
                <c:pt idx="13">
                  <c:v>413105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017C-4121-A7DF-6677E583652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017C-4121-A7DF-6677E583652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017C-4121-A7DF-6677E58365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812032"/>
        <c:axId val="352815312"/>
      </c:lineChart>
      <c:dateAx>
        <c:axId val="352812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15312"/>
        <c:crosses val="autoZero"/>
        <c:auto val="1"/>
        <c:lblOffset val="100"/>
        <c:baseTimeUnit val="days"/>
      </c:dateAx>
      <c:valAx>
        <c:axId val="352815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812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30</c:v>
                </c:pt>
                <c:pt idx="1">
                  <c:v>30</c:v>
                </c:pt>
                <c:pt idx="2">
                  <c:v>18</c:v>
                </c:pt>
                <c:pt idx="3">
                  <c:v>24</c:v>
                </c:pt>
                <c:pt idx="4">
                  <c:v>22</c:v>
                </c:pt>
                <c:pt idx="5">
                  <c:v>31</c:v>
                </c:pt>
                <c:pt idx="6">
                  <c:v>19</c:v>
                </c:pt>
                <c:pt idx="7">
                  <c:v>36</c:v>
                </c:pt>
                <c:pt idx="8">
                  <c:v>45</c:v>
                </c:pt>
                <c:pt idx="9">
                  <c:v>49</c:v>
                </c:pt>
                <c:pt idx="10">
                  <c:v>73</c:v>
                </c:pt>
                <c:pt idx="11">
                  <c:v>74</c:v>
                </c:pt>
                <c:pt idx="12">
                  <c:v>82</c:v>
                </c:pt>
                <c:pt idx="13">
                  <c:v>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436-44F6-AF8B-5BE77C06E43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441</c:v>
                </c:pt>
                <c:pt idx="1">
                  <c:v>438</c:v>
                </c:pt>
                <c:pt idx="2">
                  <c:v>490</c:v>
                </c:pt>
                <c:pt idx="3">
                  <c:v>358</c:v>
                </c:pt>
                <c:pt idx="4">
                  <c:v>26</c:v>
                </c:pt>
                <c:pt idx="5">
                  <c:v>36</c:v>
                </c:pt>
                <c:pt idx="6">
                  <c:v>60</c:v>
                </c:pt>
                <c:pt idx="7">
                  <c:v>78</c:v>
                </c:pt>
                <c:pt idx="8">
                  <c:v>167</c:v>
                </c:pt>
                <c:pt idx="9">
                  <c:v>173</c:v>
                </c:pt>
                <c:pt idx="10">
                  <c:v>159</c:v>
                </c:pt>
                <c:pt idx="11">
                  <c:v>204</c:v>
                </c:pt>
                <c:pt idx="12">
                  <c:v>163</c:v>
                </c:pt>
                <c:pt idx="13">
                  <c:v>188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436-44F6-AF8B-5BE77C06E43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1</c:v>
                </c:pt>
                <c:pt idx="8">
                  <c:v>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436-44F6-AF8B-5BE77C06E43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436-44F6-AF8B-5BE77C06E43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539</c:v>
                </c:pt>
                <c:pt idx="1">
                  <c:v>528</c:v>
                </c:pt>
                <c:pt idx="2">
                  <c:v>541</c:v>
                </c:pt>
                <c:pt idx="3">
                  <c:v>381</c:v>
                </c:pt>
                <c:pt idx="4">
                  <c:v>44</c:v>
                </c:pt>
                <c:pt idx="5">
                  <c:v>55</c:v>
                </c:pt>
                <c:pt idx="6">
                  <c:v>53</c:v>
                </c:pt>
                <c:pt idx="7">
                  <c:v>90</c:v>
                </c:pt>
                <c:pt idx="8">
                  <c:v>106</c:v>
                </c:pt>
                <c:pt idx="9">
                  <c:v>120</c:v>
                </c:pt>
                <c:pt idx="10">
                  <c:v>134</c:v>
                </c:pt>
                <c:pt idx="11">
                  <c:v>132</c:v>
                </c:pt>
                <c:pt idx="12">
                  <c:v>137</c:v>
                </c:pt>
                <c:pt idx="13">
                  <c:v>159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436-44F6-AF8B-5BE77C06E43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436-44F6-AF8B-5BE77C06E43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436-44F6-AF8B-5BE77C06E4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5638808"/>
        <c:axId val="355639464"/>
      </c:lineChart>
      <c:dateAx>
        <c:axId val="355638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39464"/>
        <c:crosses val="autoZero"/>
        <c:auto val="1"/>
        <c:lblOffset val="100"/>
        <c:baseTimeUnit val="days"/>
      </c:dateAx>
      <c:valAx>
        <c:axId val="35563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63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228</c:v>
                </c:pt>
                <c:pt idx="1">
                  <c:v>495</c:v>
                </c:pt>
                <c:pt idx="2">
                  <c:v>246</c:v>
                </c:pt>
                <c:pt idx="3">
                  <c:v>232</c:v>
                </c:pt>
                <c:pt idx="4">
                  <c:v>276</c:v>
                </c:pt>
                <c:pt idx="5">
                  <c:v>699</c:v>
                </c:pt>
                <c:pt idx="6">
                  <c:v>542</c:v>
                </c:pt>
                <c:pt idx="7">
                  <c:v>82</c:v>
                </c:pt>
                <c:pt idx="8">
                  <c:v>119</c:v>
                </c:pt>
                <c:pt idx="9">
                  <c:v>129</c:v>
                </c:pt>
                <c:pt idx="10">
                  <c:v>97</c:v>
                </c:pt>
                <c:pt idx="11">
                  <c:v>120</c:v>
                </c:pt>
                <c:pt idx="12">
                  <c:v>196</c:v>
                </c:pt>
                <c:pt idx="13">
                  <c:v>106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7-493C-93BA-47454A45584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79</c:v>
                </c:pt>
                <c:pt idx="1">
                  <c:v>41</c:v>
                </c:pt>
                <c:pt idx="2">
                  <c:v>59</c:v>
                </c:pt>
                <c:pt idx="3">
                  <c:v>36</c:v>
                </c:pt>
                <c:pt idx="4">
                  <c:v>7</c:v>
                </c:pt>
                <c:pt idx="5">
                  <c:v>0</c:v>
                </c:pt>
                <c:pt idx="6">
                  <c:v>32</c:v>
                </c:pt>
                <c:pt idx="7">
                  <c:v>33</c:v>
                </c:pt>
                <c:pt idx="8">
                  <c:v>53</c:v>
                </c:pt>
                <c:pt idx="9">
                  <c:v>62</c:v>
                </c:pt>
                <c:pt idx="10">
                  <c:v>53</c:v>
                </c:pt>
                <c:pt idx="11">
                  <c:v>87</c:v>
                </c:pt>
                <c:pt idx="12">
                  <c:v>22</c:v>
                </c:pt>
                <c:pt idx="13">
                  <c:v>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8C7-493C-93BA-47454A45584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26</c:v>
                </c:pt>
                <c:pt idx="1">
                  <c:v>18</c:v>
                </c:pt>
                <c:pt idx="2">
                  <c:v>23</c:v>
                </c:pt>
                <c:pt idx="3">
                  <c:v>50</c:v>
                </c:pt>
                <c:pt idx="4">
                  <c:v>22</c:v>
                </c:pt>
                <c:pt idx="5">
                  <c:v>16</c:v>
                </c:pt>
                <c:pt idx="6">
                  <c:v>41</c:v>
                </c:pt>
                <c:pt idx="7">
                  <c:v>44</c:v>
                </c:pt>
                <c:pt idx="8">
                  <c:v>37</c:v>
                </c:pt>
                <c:pt idx="9">
                  <c:v>70</c:v>
                </c:pt>
                <c:pt idx="10">
                  <c:v>25</c:v>
                </c:pt>
                <c:pt idx="11">
                  <c:v>28</c:v>
                </c:pt>
                <c:pt idx="12">
                  <c:v>35</c:v>
                </c:pt>
                <c:pt idx="1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8C7-493C-93BA-47454A45584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Sheet1!$E$2:$E$15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8C7-493C-93BA-47454A45584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Sheet1!$F$2:$F$15</c:f>
              <c:numCache>
                <c:formatCode>General</c:formatCode>
                <c:ptCount val="14"/>
                <c:pt idx="0">
                  <c:v>3021</c:v>
                </c:pt>
                <c:pt idx="1">
                  <c:v>2824</c:v>
                </c:pt>
                <c:pt idx="2">
                  <c:v>3692</c:v>
                </c:pt>
                <c:pt idx="3">
                  <c:v>3469</c:v>
                </c:pt>
                <c:pt idx="4">
                  <c:v>2871</c:v>
                </c:pt>
                <c:pt idx="5">
                  <c:v>2778</c:v>
                </c:pt>
                <c:pt idx="6">
                  <c:v>2705</c:v>
                </c:pt>
                <c:pt idx="7">
                  <c:v>3186</c:v>
                </c:pt>
                <c:pt idx="8">
                  <c:v>3593</c:v>
                </c:pt>
                <c:pt idx="9">
                  <c:v>4777</c:v>
                </c:pt>
                <c:pt idx="10">
                  <c:v>7843</c:v>
                </c:pt>
                <c:pt idx="11">
                  <c:v>7041</c:v>
                </c:pt>
                <c:pt idx="12">
                  <c:v>15934</c:v>
                </c:pt>
                <c:pt idx="13">
                  <c:v>14460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C7-493C-93BA-47454A45584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Sheet1!$G$2:$G$15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8C7-493C-93BA-47454A45584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Sheet1!$H$2:$H$15</c:f>
              <c:numCache>
                <c:formatCode>General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8C7-493C-93BA-47454A4558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8539328"/>
        <c:axId val="358538016"/>
      </c:areaChart>
      <c:dateAx>
        <c:axId val="3585393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38016"/>
        <c:crosses val="autoZero"/>
        <c:auto val="1"/>
        <c:lblOffset val="100"/>
        <c:baseTimeUnit val="days"/>
      </c:dateAx>
      <c:valAx>
        <c:axId val="358538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5393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KPIT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85.736199999999997</c:v>
                </c:pt>
                <c:pt idx="1">
                  <c:v>33.986899999999999</c:v>
                </c:pt>
                <c:pt idx="2">
                  <c:v>14.8287</c:v>
                </c:pt>
                <c:pt idx="3">
                  <c:v>0</c:v>
                </c:pt>
                <c:pt idx="4">
                  <c:v>21.796299999999999</c:v>
                </c:pt>
                <c:pt idx="5">
                  <c:v>21.878599999999999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1F-4C94-BAD3-B6936E76F2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Cyient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99.204300000000003</c:v>
                </c:pt>
                <c:pt idx="1">
                  <c:v>44.117600000000003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1F-4C94-BAD3-B6936E76F28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L&amp;T Technology Services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9.5763999999999996</c:v>
                </c:pt>
                <c:pt idx="3">
                  <c:v>0</c:v>
                </c:pt>
                <c:pt idx="4">
                  <c:v>4.1578999999999997</c:v>
                </c:pt>
                <c:pt idx="5">
                  <c:v>70.539599999999993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D1F-4C94-BAD3-B6936E76F2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72431384"/>
        <c:axId val="372428760"/>
      </c:radarChart>
      <c:catAx>
        <c:axId val="372431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28760"/>
        <c:crosses val="autoZero"/>
        <c:auto val="1"/>
        <c:lblAlgn val="ctr"/>
        <c:lblOffset val="100"/>
        <c:noMultiLvlLbl val="0"/>
      </c:catAx>
      <c:valAx>
        <c:axId val="372428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31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KPIT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0.28280692480507003</c:v>
                </c:pt>
                <c:pt idx="1">
                  <c:v>0.15811080701235</c:v>
                </c:pt>
                <c:pt idx="2">
                  <c:v>0.17001774098167</c:v>
                </c:pt>
                <c:pt idx="3">
                  <c:v>0.41922139321858998</c:v>
                </c:pt>
                <c:pt idx="4">
                  <c:v>0.37167521304459999</c:v>
                </c:pt>
                <c:pt idx="5">
                  <c:v>0.26428703045618002</c:v>
                </c:pt>
                <c:pt idx="6">
                  <c:v>0.16354193524623001</c:v>
                </c:pt>
                <c:pt idx="7">
                  <c:v>0.20927212211396001</c:v>
                </c:pt>
                <c:pt idx="8">
                  <c:v>0.25455897555335</c:v>
                </c:pt>
                <c:pt idx="9">
                  <c:v>0.32886275950762001</c:v>
                </c:pt>
                <c:pt idx="10">
                  <c:v>0.38651597436273999</c:v>
                </c:pt>
                <c:pt idx="11">
                  <c:v>0.19813946674480001</c:v>
                </c:pt>
                <c:pt idx="12">
                  <c:v>0.17960470710616999</c:v>
                </c:pt>
                <c:pt idx="13">
                  <c:v>0.13084928493997999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B6-4184-909A-2477555D30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Cyient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Sheet1!$C$2:$C$15</c:f>
              <c:numCache>
                <c:formatCode>General</c:formatCode>
                <c:ptCount val="14"/>
                <c:pt idx="0">
                  <c:v>0.4885873742606</c:v>
                </c:pt>
                <c:pt idx="1">
                  <c:v>4.0271688587751001E-2</c:v>
                </c:pt>
                <c:pt idx="2">
                  <c:v>4.4208723151929998</c:v>
                </c:pt>
                <c:pt idx="3">
                  <c:v>6.8537001772932996E-2</c:v>
                </c:pt>
                <c:pt idx="4">
                  <c:v>9.7973083598021997</c:v>
                </c:pt>
                <c:pt idx="5">
                  <c:v>0.60586386507502998</c:v>
                </c:pt>
                <c:pt idx="6">
                  <c:v>0.44398251785524001</c:v>
                </c:pt>
                <c:pt idx="7">
                  <c:v>0.14237245140627999</c:v>
                </c:pt>
                <c:pt idx="8">
                  <c:v>0.11883635441753999</c:v>
                </c:pt>
                <c:pt idx="9">
                  <c:v>0.31393507521774</c:v>
                </c:pt>
                <c:pt idx="10">
                  <c:v>0.16770559756985001</c:v>
                </c:pt>
                <c:pt idx="11">
                  <c:v>9.9176689740818003E-2</c:v>
                </c:pt>
                <c:pt idx="12">
                  <c:v>8.0563629470492004E-2</c:v>
                </c:pt>
                <c:pt idx="13">
                  <c:v>5.1642176097565003E-2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6B6-4184-909A-2477555D30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L&amp;T Technology Services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43066</c:v>
                </c:pt>
                <c:pt idx="1">
                  <c:v>43073</c:v>
                </c:pt>
                <c:pt idx="2">
                  <c:v>43080</c:v>
                </c:pt>
                <c:pt idx="3">
                  <c:v>43087</c:v>
                </c:pt>
                <c:pt idx="4">
                  <c:v>43094</c:v>
                </c:pt>
                <c:pt idx="5">
                  <c:v>43101</c:v>
                </c:pt>
                <c:pt idx="6">
                  <c:v>43108</c:v>
                </c:pt>
                <c:pt idx="7">
                  <c:v>43115</c:v>
                </c:pt>
                <c:pt idx="8">
                  <c:v>43122</c:v>
                </c:pt>
                <c:pt idx="9">
                  <c:v>43129</c:v>
                </c:pt>
                <c:pt idx="10">
                  <c:v>43136</c:v>
                </c:pt>
                <c:pt idx="11">
                  <c:v>43143</c:v>
                </c:pt>
                <c:pt idx="12">
                  <c:v>43150</c:v>
                </c:pt>
                <c:pt idx="13">
                  <c:v>43157</c:v>
                </c:pt>
              </c:numCache>
            </c:numRef>
          </c:cat>
          <c:val>
            <c:numRef>
              <c:f>Sheet1!$D$2:$D$15</c:f>
              <c:numCache>
                <c:formatCode>General</c:formatCode>
                <c:ptCount val="14"/>
                <c:pt idx="0">
                  <c:v>0.20543627582707999</c:v>
                </c:pt>
                <c:pt idx="1">
                  <c:v>6.7547819309582993E-2</c:v>
                </c:pt>
                <c:pt idx="2">
                  <c:v>7.6056702699204004E-2</c:v>
                </c:pt>
                <c:pt idx="3">
                  <c:v>0.18119680165075999</c:v>
                </c:pt>
                <c:pt idx="4">
                  <c:v>0.12757967711911</c:v>
                </c:pt>
                <c:pt idx="5">
                  <c:v>6.0606060606061003E-2</c:v>
                </c:pt>
                <c:pt idx="6">
                  <c:v>5.8348151911597E-2</c:v>
                </c:pt>
                <c:pt idx="7">
                  <c:v>4.0580891243211001E-2</c:v>
                </c:pt>
                <c:pt idx="8">
                  <c:v>8.8567446995267002E-2</c:v>
                </c:pt>
                <c:pt idx="9">
                  <c:v>2.6381574903181999E-2</c:v>
                </c:pt>
                <c:pt idx="10">
                  <c:v>2.2341376228776001E-2</c:v>
                </c:pt>
                <c:pt idx="11">
                  <c:v>4.3631443885742999E-2</c:v>
                </c:pt>
                <c:pt idx="12">
                  <c:v>1.6558805357461001E-2</c:v>
                </c:pt>
                <c:pt idx="13">
                  <c:v>1.7186613923941E-2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6B6-4184-909A-2477555D3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431056"/>
        <c:axId val="372432368"/>
      </c:lineChart>
      <c:dateAx>
        <c:axId val="3724310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32368"/>
        <c:crosses val="autoZero"/>
        <c:auto val="1"/>
        <c:lblOffset val="100"/>
        <c:baseTimeUnit val="days"/>
      </c:dateAx>
      <c:valAx>
        <c:axId val="372432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43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75A18F-13E1-4132-91EB-053DD0AF38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COMMON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CBDD69-9E5C-4EBD-A0BD-FB1557A822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L&amp;T </a:t>
            </a:r>
          </a:p>
        </p:txBody>
      </p:sp>
    </p:spTree>
    <p:extLst>
      <p:ext uri="{BB962C8B-B14F-4D97-AF65-F5344CB8AC3E}">
        <p14:creationId xmlns:p14="http://schemas.microsoft.com/office/powerpoint/2010/main" val="4064669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C6066-B55E-4EE7-A6CC-7ECA6C86C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4A4D9D-B17A-4DF2-A7D6-CFB6845002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14249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688875558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55642747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8023923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3692289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82251352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392478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634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@Aricent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21757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483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@LnTTechservices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362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Aricent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17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Cyient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72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Cyient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44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9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92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55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4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2796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C74C30-12E5-47F1-90D4-0C4FB6A6E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265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427B8-831A-43F4-B609-370F039365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8B4FA9-C0FD-4BA4-AD55-D5F8311E6D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6763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184580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0742145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75022716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356964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9821684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9051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629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0221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96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684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98D7B2-A31E-4EAB-A047-7C171FB9F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15618280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0C6A41-5424-4308-BF73-A023EABA1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0D8D04-B5C2-4DAD-ACE4-7D329AB755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04843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5FACC9-D51F-48B0-9E54-1A3BAE7CA0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96DC7-AB6C-438C-A240-15C7C7B7B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86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298D1-3062-44D4-898A-E67E9037C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90145F-D569-478E-B984-5FB6CD3D7E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1083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E5733-2EEC-48CD-8F2D-89F1EAF07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1474DC-1B24-42BE-85C3-E7D2B9CB7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242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3286B-59D1-42DA-8B02-4093E0DCC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Posted Content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DBD2E9-F93C-4F03-AC45-93C3306BDB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44104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FB623B-9A88-48B0-AC71-1983016C8D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32A55-A8EB-407B-BF96-6F92E48DD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9410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693C8-92D0-4935-B9F1-A02AFE443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Audience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437960-557D-401F-8552-4EE54FCD9FD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368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37E5A-0C96-4C9A-B851-F7F290CDC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DD8445-6661-4B8D-9735-5206CD9D0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8326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3517E-F7B5-44A6-BDDA-180E598522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B4BB80-CB15-487A-B285-4752250852C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54085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1909">
                  <a:extLst>
                    <a:ext uri="{9D8B030D-6E8A-4147-A177-3AD203B41FA5}">
                      <a16:colId xmlns:a16="http://schemas.microsoft.com/office/drawing/2014/main" val="2933439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8504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983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486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36636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608648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7495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31678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30526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1024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24682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076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1684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540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6850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32215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01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2769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592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8994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8903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2860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80085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82576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455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1.0987%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882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152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6032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A10ABE-44B0-400B-AF22-1284D2584F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2061275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52004-2C27-4589-A7CC-C0B5AB46D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91E897-227A-4728-8CD1-20484730F9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6478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C6C0CD-E7D3-4310-A3D1-6D2B0D812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B4440E-6925-4A73-BCA0-2C1B18A72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2342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30ECF-A6D1-4FE1-BA7F-B8CA8B1BF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EAF905-D78F-4675-9710-E2E266034E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8005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98EB7E-529E-4AEE-9C2B-26837C673A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11/27/2017 - 03/04/2018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01A96-5A5D-4D87-9A2A-574FFD21E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24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D9581A-D183-4AAD-A728-D550A2758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61EBD9-28AD-46AF-9221-5453A7AE1C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2978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9285667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1007615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917090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2080919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715387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2019721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851589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6941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Cyient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4071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Aricent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20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L&amp;T Technology Services Limited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13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78445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B9426-7260-4C1B-B0A8-33CDE8608F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845012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8FAD8-8C16-47F7-8796-E0EECDD37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5E0FAB-7E1D-440B-81CF-15D93B15D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956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45654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1965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10051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36208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3730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9229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350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4000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28209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1404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896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42127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606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6927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2514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@Aricent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7886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@KPIT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41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@LnTTechservices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448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3EAC23-FCCF-47F9-B403-C49ACC31AE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12/01/2017 - 02/28/2018</a:t>
            </a:r>
          </a:p>
        </p:txBody>
      </p:sp>
    </p:spTree>
    <p:extLst>
      <p:ext uri="{BB962C8B-B14F-4D97-AF65-F5344CB8AC3E}">
        <p14:creationId xmlns:p14="http://schemas.microsoft.com/office/powerpoint/2010/main" val="2454387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472</Words>
  <Application>Microsoft Office PowerPoint</Application>
  <PresentationFormat>On-screen Show (4:3)</PresentationFormat>
  <Paragraphs>314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ALL COMMON REPORT</vt:lpstr>
      <vt:lpstr>Overall Overall Top Pages</vt:lpstr>
      <vt:lpstr>Overall Network Key Metrics Table</vt:lpstr>
      <vt:lpstr>Overall Overall Interaction Rate</vt:lpstr>
      <vt:lpstr>Overall Overall Audience</vt:lpstr>
      <vt:lpstr>Overall Overall Posted Content</vt:lpstr>
      <vt:lpstr>Overall Overall Audience Distribution Development</vt:lpstr>
      <vt:lpstr>Facebook Key Metrics Table</vt:lpstr>
      <vt:lpstr>Facebook Key Metrics Radar</vt:lpstr>
      <vt:lpstr>Facebook Interaction Rate</vt:lpstr>
      <vt:lpstr>LinkedIn Key Metrics Table</vt:lpstr>
      <vt:lpstr>Twitter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COMMON REPORT</dc:title>
  <dc:creator>Administrator</dc:creator>
  <cp:lastModifiedBy>Administrator</cp:lastModifiedBy>
  <cp:revision>1</cp:revision>
  <dcterms:created xsi:type="dcterms:W3CDTF">2018-03-19T04:34:24Z</dcterms:created>
  <dcterms:modified xsi:type="dcterms:W3CDTF">2018-03-19T04:34:49Z</dcterms:modified>
</cp:coreProperties>
</file>