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74D2-6D76-49FD-81EC-FA5045DB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ARD-YouTube: Verteilung Alter und Geschlecht Views | Verstehen Sie Spaß?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CCDA1-EC64-496C-A093-C63D21289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23137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42033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79580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798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Demographic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19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13-17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1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18-24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25-34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2634860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72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35-44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2111793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64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45-54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36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55-64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95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65+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93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1906523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4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7982569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86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User-specified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575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CD47B-7190-4D44-83EC-725F51AEE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01.02.2025 - 26.02.2025</a:t>
            </a:r>
          </a:p>
        </p:txBody>
      </p:sp>
    </p:spTree>
    <p:extLst>
      <p:ext uri="{BB962C8B-B14F-4D97-AF65-F5344CB8AC3E}">
        <p14:creationId xmlns:p14="http://schemas.microsoft.com/office/powerpoint/2010/main" val="3019231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ARD-YouTube: Verteilung Alter und Geschlecht Views | Verstehen Sie Spaß?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ARD-YouTube: Verteilung Alter und Geschlecht Views | Verstehen Sie Spaß?</dc:title>
  <dc:creator>Frederik Born</dc:creator>
  <cp:lastModifiedBy>Frederik Born</cp:lastModifiedBy>
  <cp:revision>1</cp:revision>
  <dcterms:created xsi:type="dcterms:W3CDTF">2025-02-27T13:29:13Z</dcterms:created>
  <dcterms:modified xsi:type="dcterms:W3CDTF">2025-02-27T13:29:18Z</dcterms:modified>
</cp:coreProperties>
</file>