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DF65C-686D-40ED-948D-A280BA6AF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ARD-Instagram-Basic: Profil-Überblick  | 2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C51351-7995-4468-9E86-E85A5C1E75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0638106"/>
              </p:ext>
            </p:extLst>
          </p:nvPr>
        </p:nvGraphicFramePr>
        <p:xfrm>
          <a:off x="457200" y="1731963"/>
          <a:ext cx="7571232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4349056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23274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7276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80060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49384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24456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6037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08743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99093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42497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4007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7350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9580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66082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26134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03834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15639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1781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Zuwachs 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Avg. 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Anzahl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Interaktionen (öffentlich)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Interaktionen (Insights)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Anzahl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(incl. carousels)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Anzahl 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Impressions Story-Elemente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der Story-Elemente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Reichweite der Story-Elemente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(Posts)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(Posts)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(Posts)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770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swr3online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5420880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2658773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48861839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10411158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2403265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187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swrheimat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2009277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44210014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4474653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1850203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908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2A29AD-418F-4532-8DE7-FED3E0D6D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01.06.2024 - 30.09.2024</a:t>
            </a:r>
          </a:p>
        </p:txBody>
      </p:sp>
    </p:spTree>
    <p:extLst>
      <p:ext uri="{BB962C8B-B14F-4D97-AF65-F5344CB8AC3E}">
        <p14:creationId xmlns:p14="http://schemas.microsoft.com/office/powerpoint/2010/main" val="17854844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105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ARD-Instagram-Basic: Profil-Überblick 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ARD-Instagram-Basic: Profil-Überblick  | 2 profiles</dc:title>
  <dc:creator>Frederik Born</dc:creator>
  <cp:lastModifiedBy>Frederik Born</cp:lastModifiedBy>
  <cp:revision>1</cp:revision>
  <dcterms:created xsi:type="dcterms:W3CDTF">2024-10-16T13:13:13Z</dcterms:created>
  <dcterms:modified xsi:type="dcterms:W3CDTF">2024-10-16T13:13:23Z</dcterms:modified>
</cp:coreProperties>
</file>