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Sheet1!$A$1:$G$1</c:f>
            </c:multiLvlStrRef>
          </c:cat>
          <c:val>
            <c:numRef>
              <c:f>Sheet1!$A$2:$G$2</c:f>
            </c:numRef>
          </c:val>
          <c:extLst>
            <c:ext xmlns:c16="http://schemas.microsoft.com/office/drawing/2014/chart" uri="{C3380CC4-5D6E-409C-BE32-E72D297353CC}">
              <c16:uniqueId val="{00000000-9E7F-4B99-963C-55DE65F38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11C2-61CB-4DA1-8CF5-136C12AD8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SWR Schlager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078CC-B4EE-4AF2-9F88-EEEEC9320F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65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6AB71-2262-4F49-92A3-1766232F2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6D97-BABA-4DB3-9EBB-82A7423B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118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Age Distribution | SWR Schlager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 Distribution | SWR Schlager</dc:title>
  <dc:creator>Frederik Born</dc:creator>
  <cp:lastModifiedBy>Frederik Born</cp:lastModifiedBy>
  <cp:revision>1</cp:revision>
  <dcterms:created xsi:type="dcterms:W3CDTF">2024-03-22T16:16:27Z</dcterms:created>
  <dcterms:modified xsi:type="dcterms:W3CDTF">2024-03-22T16:16:43Z</dcterms:modified>
</cp:coreProperties>
</file>