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C5F8-324C-4A07-BF13-53147DC897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Quartalsbericht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1D4CC-0F0D-4383-AEA5-CC74220D8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SWR</a:t>
            </a:r>
          </a:p>
        </p:txBody>
      </p:sp>
    </p:spTree>
    <p:extLst>
      <p:ext uri="{BB962C8B-B14F-4D97-AF65-F5344CB8AC3E}">
        <p14:creationId xmlns:p14="http://schemas.microsoft.com/office/powerpoint/2010/main" val="361959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33C9C-6D0C-4149-85B4-BD999DD8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ACHTUNG -&gt; ARD Mediathek extra | ARD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F5BB3-1570-48B4-8E5E-89A59C483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003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15127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111443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800267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5869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 inkl.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Abrufe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Sehvolumen in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45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ARD Mediathek &amp; Das Erste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27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Gefragt - Gejagt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Großstadtrevier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98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Hubert ohne Staller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6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 aller Freundschaft - Die jungen Ärzte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66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Polizeiruf 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19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Rote Rosen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72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Sturm der 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38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10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ttt - titel thesen temperamente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55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A6B07-BED9-4145-A33B-468FA2A12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679473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C1F46-D5C3-40BF-81B9-7181AD4E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ACHTUNG -&gt; ARD Mediathek extra | ARD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109F4-B97D-4A9A-8983-3C0AA5F08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30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16538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39125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216085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5538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 inkl.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Abrufe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Sehvolumen in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00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Verrückt nach 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3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 wie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0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94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Wer weiß denn sowas?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1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2676738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8297975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142552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7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58C44-0868-4D88-9869-B5F7D4F04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4292695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A2AB-0F0B-4988-84D3-1EBE44CF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ARD-Instagram: Quartalsbericht | ARD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ED8C4-1566-44C2-ADDB-36D7BA738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799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0140415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022911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00058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 (Likes+Comments+Saves+Shares)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Abrufe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91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9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ardmediathek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11895545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11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diejungenaerzte_official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15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gefragtgejagtoffiziell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1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hubertohnestaller_official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87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rote_rosen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9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sturm_der_liebe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2542721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0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1278457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6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ttt_titel_thesen_temperamente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7940578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9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7493950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73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75FD2-BC86-40E0-80DE-9554A4583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77041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E182F-E9B0-4BEB-AD9F-B0530211C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ARD-Instagram: Quartalsbericht | ARD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4114E-DD23-4ED1-B8AF-AA88987F2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4137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5392266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8207938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3030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 (Likes+Comments+Saves+Shares)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Abrufe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5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werweissdennsowas_official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0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wwiewissen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2799800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35718302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56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8E1F8-E8DB-428C-8646-8BBFCCB5D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405785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123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Quartalsbericht</vt:lpstr>
      <vt:lpstr>Facebook Facebook: ACHTUNG -&gt; ARD Mediathek extra | ARD - 1 of 2</vt:lpstr>
      <vt:lpstr>Facebook Facebook: ACHTUNG -&gt; ARD Mediathek extra | ARD - 2 of 2</vt:lpstr>
      <vt:lpstr>Instagram ARD-Instagram: Quartalsbericht | ARD - 1 of 2</vt:lpstr>
      <vt:lpstr>Instagram ARD-Instagram: Quartalsbericht | ARD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Quartalsbericht</dc:title>
  <dc:creator>Frederik Born</dc:creator>
  <cp:lastModifiedBy>Frederik Born</cp:lastModifiedBy>
  <cp:revision>1</cp:revision>
  <dcterms:created xsi:type="dcterms:W3CDTF">2023-04-06T14:56:46Z</dcterms:created>
  <dcterms:modified xsi:type="dcterms:W3CDTF">2023-04-06T14:56:55Z</dcterms:modified>
</cp:coreProperties>
</file>