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4BF1-128C-4C4C-A9AB-EE21275F6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Big-5-Bericht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7CACF9-AD40-487E-80A6-AD10E3DB23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SWR</a:t>
            </a:r>
          </a:p>
        </p:txBody>
      </p:sp>
    </p:spTree>
    <p:extLst>
      <p:ext uri="{BB962C8B-B14F-4D97-AF65-F5344CB8AC3E}">
        <p14:creationId xmlns:p14="http://schemas.microsoft.com/office/powerpoint/2010/main" val="419390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73021-5371-4514-9B6E-79D7095E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ARD-Facebook-Basic: Profil-Überblick | ARD Mediathek &amp; Das Erste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367D4A-BF2E-4828-B0F1-F80F8229E7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81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756818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74804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91099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78805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8442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3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 Mediathek &amp; Das Erste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1093596.686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414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9A258-6BE5-4290-BEEC-A0C5029B9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01.12.2022 - 31.12.2022</a:t>
            </a:r>
          </a:p>
        </p:txBody>
      </p:sp>
    </p:spTree>
    <p:extLst>
      <p:ext uri="{BB962C8B-B14F-4D97-AF65-F5344CB8AC3E}">
        <p14:creationId xmlns:p14="http://schemas.microsoft.com/office/powerpoint/2010/main" val="221768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899F-E59E-45C1-8D74-ADF3FBB6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ARD-Instagram-Basic: Profil-Überblick  | ardmediathek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6571C-0D2A-47D4-8B25-E29C83F9B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595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949846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048855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1111237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0220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(incl. carousels)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50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ardmediathek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4453726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68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C9820-5FA8-4A11-AB1D-810016FFF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01.12.2022 - 31.12.2022</a:t>
            </a:r>
          </a:p>
        </p:txBody>
      </p:sp>
    </p:spTree>
    <p:extLst>
      <p:ext uri="{BB962C8B-B14F-4D97-AF65-F5344CB8AC3E}">
        <p14:creationId xmlns:p14="http://schemas.microsoft.com/office/powerpoint/2010/main" val="1691180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Big-5-Bericht</vt:lpstr>
      <vt:lpstr>Facebook ARD-Facebook-Basic: Profil-Überblick | ARD Mediathek &amp; Das Erste</vt:lpstr>
      <vt:lpstr>Instagram ARD-Instagram-Basic: Profil-Überblick  | ardmediathek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Big-5-Bericht</dc:title>
  <dc:creator>Administrator</dc:creator>
  <cp:lastModifiedBy>Administrator</cp:lastModifiedBy>
  <cp:revision>1</cp:revision>
  <dcterms:created xsi:type="dcterms:W3CDTF">2023-01-05T15:52:49Z</dcterms:created>
  <dcterms:modified xsi:type="dcterms:W3CDTF">2023-01-05T15:52:53Z</dcterms:modified>
</cp:coreProperties>
</file>