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652F-6547-4B77-9A9C-57E137E2F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26D91-2CDD-4697-9AD4-4698C3EF0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03300"/>
              </p:ext>
            </p:extLst>
          </p:nvPr>
        </p:nvGraphicFramePr>
        <p:xfrm>
          <a:off x="457200" y="1731963"/>
          <a:ext cx="7818117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3885768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278846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6277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696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89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00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863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577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485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508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890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4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- 2022-09-19 06:09:20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11:35 Uhr Prozession von Westminster Hall zur 
Westminster Abbey
12:00 Uhr Trauerfeier in der Westminster Abbey
13:00 Uhr Prozession zum Wellington Arch
14:00 Uhr Fahrt nach 
Windsor Der Ablauf: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https://quintly-image-storage.s3.amazonaws.com/efae8a29f068a5e69e4b7c1c38c35c1e/f812c66fcace8c5b91a3c9379e39a58f.jpg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31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- 2022-09-19 05:58:13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09:00 Uhr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https://quintly-image-storage.s3.amazonaws.com/efae8a29f068a5e69e4b7c1c38c35c1e/e02cbec331409ef3c592663183f5afd5.jpg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6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45AB2-809B-41A6-9C8E-088F3E45A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242421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1AF5-3DCC-4A6D-BE6A-8FF32526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AB046-4D22-4647-AD2D-EB1A3567D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53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032879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03228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8300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70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13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226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56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708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685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072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79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- 2022-09-14 10:27:31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TRAUERZUG VON BUCKINGHAM PALACE ZUR WESTMINSTER HALL -
UM 13:00 UHR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https://quintly-image-storage.s3.amazonaws.com/efae8a29f068a5e69e4b7c1c38c35c1e/c9f57d5a10cbf8853657e67d66057d2a.jpg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2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- 2022-09-02 12:35:27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https://quintly-image-storage.s3.amazonaws.com/efae8a29f068a5e69e4b7c1c38c35c1e/2c30057509a786910726c1488ef1593f.jpg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1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1E3EC-7C2C-4BED-9D79-F726DBB75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63684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B134-54CF-4427-87A3-38AF1396D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84D8F-5E14-4FFD-A0A7-77DF90689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691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2806772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1121380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59968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22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72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942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244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28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740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28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29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1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- 2022-09-02 12:34:12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https://quintly-image-storage.s3.amazonaws.com/efae8a29f068a5e69e4b7c1c38c35c1e/996c67a24b186c1b5150216902e81d29.jpg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5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- 2022-09-02 12:31:09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https://quintly-image-storage.s3.amazonaws.com/efae8a29f068a5e69e4b7c1c38c35c1e/9e5138c59df2d124a6a135c4d1d26751.jpg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35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DDCE9-556C-4A64-AAE9-A9342CC56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283481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47D0C-37AC-41A0-A413-904F68F3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778FA-3F80-4BDC-ADE0-836992110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280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928738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924739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5334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90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535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511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8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677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818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035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161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5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- 2022-09-02 12:30:16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https://quintly-image-storage.s3.amazonaws.com/efae8a29f068a5e69e4b7c1c38c35c1e/bb8e96d7852771b9004dcea1688d546f.jpg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5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10:18:50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https://quintly-image-storage.s3.amazonaws.com/efae8a29f068a5e69e4b7c1c38c35c1e/0d66ec3e019410033696a2c0e59191ab.jpg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40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0DB34-EF3E-4578-98D1-5876E7C67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382463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65E7-BE5C-475E-BBE0-7A1AEFB1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25B1B7-25DF-4DFF-97A6-CA4F88A7D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3122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3373217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113179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98409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23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082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152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7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544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408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951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79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9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sich die Grundwasserspiegel entwickeln und wie lange unser Wasser noch reicht – diesen Fragen geht @dharrich nach. Jetzt in der ARD Mediathek 
und um 20:15 Uhr im Ersten!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https://quintly-image-storage.s3.amazonaws.com/efae8a29f068a5e69e4b7c1c38c35c1e/914ed368a7bac1144ee1fe106f206b2c.jpg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unserwasser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7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Inzwischen wurden schon mehr als 1.400 Gewässer als zu trocken gemeldet!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https://quintly-image-storage.s3.amazonaws.com/efae8a29f068a5e69e4b7c1c38c35c1e/19f2274a3639c783728a72f32636837c.jpg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568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4B1F7-D1D9-47FE-A5CE-C11DF2B33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3294715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209F-1CC8-4EAE-8DEC-138AA4A1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C5530-C03A-44F1-B3B0-321F3FC5D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429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8073639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2986421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67881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01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005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208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763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01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528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638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73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12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wird in deiner Umgebung das Wasser knapp? 
 Trage den Ort in die interaktive Karte ein und hilf mit, Daten zu sammeln. 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https://quintly-image-storage.s3.amazonaws.com/efae8a29f068a5e69e4b7c1c38c35c1e/8015113f85d06209c4146ad8aee05885.jpg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6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ARD macht seit dem Frühjahr auf das Thema aufmerksam. 👉 Und du kannst mitmachen!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https://quintly-image-storage.s3.amazonaws.com/efae8a29f068a5e69e4b7c1c38c35c1e/fe68bb23c34524ebddc8faeea32752be.jpg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236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01A3A-391F-4131-9EE4-EE4AC7415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113919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9C40-5179-4E70-A502-E7597A4F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54893-CB29-4100-97F8-92DECF48C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938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3298166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2965270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3069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884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32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007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587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788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3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34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22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4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Folgen für die Natur sind jetzt schon gravierend.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https://quintly-image-storage.s3.amazonaws.com/efae8a29f068a5e69e4b7c1c38c35c1e/92e30197d4e55629a040dea480e6e78a.jpg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 Wärme, kaum Regen: Die Trockenheit verschärft sich in Deutschland. Vor allem im Südwesten, im Westen und in Mitteldeutschland hat es kaum geregnet.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https://quintly-image-storage.s3.amazonaws.com/efae8a29f068a5e69e4b7c1c38c35c1e/b6e1ac64077de9d898045baf366c54cc.jpg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0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5F598-616F-4CB7-B9A4-E82460504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902815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12B73-18DB-4BD0-9626-C396FE52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C3BEF-941F-4A07-8FDC-A784FA052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17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0948207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383864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362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82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755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936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484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443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78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454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946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3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10:11:03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15 Grad 30 Grad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https://quintly-image-storage.s3.amazonaws.com/efae8a29f068a5e69e4b7c1c38c35c1e/bfc62474b1db513be9fc001cb09806ed.jpg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5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- 2022-08-29 10:11:02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Doku-Tipp: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https://quintly-image-storage.s3.amazonaws.com/efae8a29f068a5e69e4b7c1c38c35c1e/a13581a0e46dbd329a99bf5b3d30c4f8.jpg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8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4101A-9A2D-434C-971E-B7ADCD7C2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3466796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672FD-DBB0-4346-82F4-F5D3E53C7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90A2F-66A7-47F4-B359-31DC773A4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441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9277138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3528810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6926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17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60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8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681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45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77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542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92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5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10:37:21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https://quintly-image-storage.s3.amazonaws.com/efae8a29f068a5e69e4b7c1c38c35c1e/c171a6977a078d758e2f9e5e59b5e12e.jpg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8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10:35:25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https://quintly-image-storage.s3.amazonaws.com/efae8a29f068a5e69e4b7c1c38c35c1e/42f5d7a5cc2ee7a2b057dbce43f66ba4.jpg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389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E05EF-9FDD-45B8-B2CF-A69CE4635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2457702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8D14-081A-4E21-9678-C6D459155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580F2-8E2E-4F6A-A15D-78C468A70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3348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4188995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141866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4103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049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57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474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254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266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763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071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090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3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10:34:34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https://quintly-image-storage.s3.amazonaws.com/efae8a29f068a5e69e4b7c1c38c35c1e/a5a6ebf91adbb4578d07316ef31d7da6.jpg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6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10:30:36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Katzen-Dokus
für euch: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https://quintly-image-storage.s3.amazonaws.com/efae8a29f068a5e69e4b7c1c38c35c1e/9e77a38edc8ae70647fe918404b5d245.jpg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160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3DF80-9A4E-45AB-B3B7-7A01F0875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175615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00C4-61D0-4953-B76F-ADE56C81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E866F-50F8-4DAD-A0F4-260C9C53D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6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384855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312178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01335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76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5282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545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66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778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286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66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756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32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10:27:44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https://quintly-image-storage.s3.amazonaws.com/efae8a29f068a5e69e4b7c1c38c35c1e/307212fcb992d028119d4676b0c0b5f5.jpg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39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10:25:19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https://quintly-image-storage.s3.amazonaws.com/efae8a29f068a5e69e4b7c1c38c35c1e/5efa1287ba20ef758028fa4b7a649e2e.jpg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93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A2863-7FA6-4478-9F28-64A82B75A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33840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F731D-3334-4E72-B0BD-411AA50C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CC8E6-5BC2-4A01-9971-C6BE24E73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552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7977700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508208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17196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01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07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277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949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836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27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068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468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36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- 2022-08-08 10:19:08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https://quintly-image-storage.s3.amazonaws.com/efae8a29f068a5e69e4b7c1c38c35c1e/0941bc1739639a25ee5f1998837b68ac.jpg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3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- 2022-08-04 11:09:32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https://quintly-image-storage.s3.amazonaws.com/efae8a29f068a5e69e4b7c1c38c35c1e/0d5c469c9b65aadf448b9ec58eb075e8.jpg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88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A0C9A-D9B7-4300-A71D-1D298925B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1452307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25AD0-D3C6-4DC5-803E-A08327637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ardmediathek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E6321-B08E-4251-8441-04B74EC7A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961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677912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656120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6457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87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593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855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435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804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158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857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656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0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ardmediathek - 2022-08-04 11:05:30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https://quintly-image-storage.s3.amazonaws.com/efae8a29f068a5e69e4b7c1c38c35c1e/7bd1f3968ea3b34a846525b0b13c3bcc.jpg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9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7A926-6111-46D7-B4E3-5ED79D85A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99372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1260</Words>
  <Application>Microsoft Office PowerPoint</Application>
  <PresentationFormat>On-screen Show (4:3)</PresentationFormat>
  <Paragraphs>420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ardmediathek - 1 of 13</vt:lpstr>
      <vt:lpstr>Instagram Stories Table  | ardmediathek - 2 of 13</vt:lpstr>
      <vt:lpstr>Instagram Stories Table  | ardmediathek - 3 of 13</vt:lpstr>
      <vt:lpstr>Instagram Stories Table  | ardmediathek - 4 of 13</vt:lpstr>
      <vt:lpstr>Instagram Stories Table  | ardmediathek - 5 of 13</vt:lpstr>
      <vt:lpstr>Instagram Stories Table  | ardmediathek - 6 of 13</vt:lpstr>
      <vt:lpstr>Instagram Stories Table  | ardmediathek - 7 of 13</vt:lpstr>
      <vt:lpstr>Instagram Stories Table  | ardmediathek - 8 of 13</vt:lpstr>
      <vt:lpstr>Instagram Stories Table  | ardmediathek - 9 of 13</vt:lpstr>
      <vt:lpstr>Instagram Stories Table  | ardmediathek - 10 of 13</vt:lpstr>
      <vt:lpstr>Instagram Stories Table  | ardmediathek - 11 of 13</vt:lpstr>
      <vt:lpstr>Instagram Stories Table  | ardmediathek - 12 of 13</vt:lpstr>
      <vt:lpstr>Instagram Stories Table  | ardmediathek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ardmediathek - 1 of 13</dc:title>
  <dc:creator>Administrator</dc:creator>
  <cp:lastModifiedBy>Administrator</cp:lastModifiedBy>
  <cp:revision>1</cp:revision>
  <dcterms:created xsi:type="dcterms:W3CDTF">2022-10-13T09:28:40Z</dcterms:created>
  <dcterms:modified xsi:type="dcterms:W3CDTF">2022-10-13T09:31:12Z</dcterms:modified>
</cp:coreProperties>
</file>