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EA33F-67DF-4AFC-B3D6-8E552F4E1AF2}"/>
              </a:ext>
            </a:extLst>
          </p:cNvPr>
          <p:cNvSpPr>
            <a:spLocks noGrp="1"/>
          </p:cNvSpPr>
          <p:nvPr>
            <p:ph type="title"/>
          </p:nvPr>
        </p:nvSpPr>
        <p:spPr/>
        <p:txBody>
          <a:bodyPr/>
          <a:lstStyle/>
          <a:p>
            <a:r>
              <a:rPr lang="en-US"/>
              <a:t>Facebook Posts mit Reactions | SWR2</a:t>
            </a:r>
          </a:p>
        </p:txBody>
      </p:sp>
      <p:graphicFrame>
        <p:nvGraphicFramePr>
          <p:cNvPr id="5" name="Table Placeholder 4">
            <a:extLst>
              <a:ext uri="{FF2B5EF4-FFF2-40B4-BE49-F238E27FC236}">
                <a16:creationId xmlns:a16="http://schemas.microsoft.com/office/drawing/2014/main" id="{6A8525EB-DCEE-449E-A23B-90F1C623D319}"/>
              </a:ext>
            </a:extLst>
          </p:cNvPr>
          <p:cNvGraphicFramePr>
            <a:graphicFrameLocks noGrp="1"/>
          </p:cNvGraphicFramePr>
          <p:nvPr>
            <p:ph type="tbl" sz="quarter" idx="13"/>
            <p:extLst>
              <p:ext uri="{D42A27DB-BD31-4B8C-83A1-F6EECF244321}">
                <p14:modId xmlns:p14="http://schemas.microsoft.com/office/powerpoint/2010/main" val="2076490397"/>
              </p:ext>
            </p:extLst>
          </p:nvPr>
        </p:nvGraphicFramePr>
        <p:xfrm>
          <a:off x="457200" y="1731963"/>
          <a:ext cx="8229600" cy="30784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72929765"/>
                    </a:ext>
                  </a:extLst>
                </a:gridCol>
                <a:gridCol w="658368">
                  <a:extLst>
                    <a:ext uri="{9D8B030D-6E8A-4147-A177-3AD203B41FA5}">
                      <a16:colId xmlns:a16="http://schemas.microsoft.com/office/drawing/2014/main" val="298751323"/>
                    </a:ext>
                  </a:extLst>
                </a:gridCol>
                <a:gridCol w="658368">
                  <a:extLst>
                    <a:ext uri="{9D8B030D-6E8A-4147-A177-3AD203B41FA5}">
                      <a16:colId xmlns:a16="http://schemas.microsoft.com/office/drawing/2014/main" val="4150276748"/>
                    </a:ext>
                  </a:extLst>
                </a:gridCol>
                <a:gridCol w="658368">
                  <a:extLst>
                    <a:ext uri="{9D8B030D-6E8A-4147-A177-3AD203B41FA5}">
                      <a16:colId xmlns:a16="http://schemas.microsoft.com/office/drawing/2014/main" val="1116041493"/>
                    </a:ext>
                  </a:extLst>
                </a:gridCol>
                <a:gridCol w="658368">
                  <a:extLst>
                    <a:ext uri="{9D8B030D-6E8A-4147-A177-3AD203B41FA5}">
                      <a16:colId xmlns:a16="http://schemas.microsoft.com/office/drawing/2014/main" val="3901731969"/>
                    </a:ext>
                  </a:extLst>
                </a:gridCol>
                <a:gridCol w="658368">
                  <a:extLst>
                    <a:ext uri="{9D8B030D-6E8A-4147-A177-3AD203B41FA5}">
                      <a16:colId xmlns:a16="http://schemas.microsoft.com/office/drawing/2014/main" val="4222630305"/>
                    </a:ext>
                  </a:extLst>
                </a:gridCol>
                <a:gridCol w="658368">
                  <a:extLst>
                    <a:ext uri="{9D8B030D-6E8A-4147-A177-3AD203B41FA5}">
                      <a16:colId xmlns:a16="http://schemas.microsoft.com/office/drawing/2014/main" val="3749207421"/>
                    </a:ext>
                  </a:extLst>
                </a:gridCol>
                <a:gridCol w="658368">
                  <a:extLst>
                    <a:ext uri="{9D8B030D-6E8A-4147-A177-3AD203B41FA5}">
                      <a16:colId xmlns:a16="http://schemas.microsoft.com/office/drawing/2014/main" val="1066450846"/>
                    </a:ext>
                  </a:extLst>
                </a:gridCol>
                <a:gridCol w="658368">
                  <a:extLst>
                    <a:ext uri="{9D8B030D-6E8A-4147-A177-3AD203B41FA5}">
                      <a16:colId xmlns:a16="http://schemas.microsoft.com/office/drawing/2014/main" val="3133870276"/>
                    </a:ext>
                  </a:extLst>
                </a:gridCol>
                <a:gridCol w="658368">
                  <a:extLst>
                    <a:ext uri="{9D8B030D-6E8A-4147-A177-3AD203B41FA5}">
                      <a16:colId xmlns:a16="http://schemas.microsoft.com/office/drawing/2014/main" val="14796945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Like</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963266525"/>
                  </a:ext>
                </a:extLst>
              </a:tr>
              <a:tr h="370840">
                <a:tc>
                  <a:txBody>
                    <a:bodyPr/>
                    <a:lstStyle/>
                    <a:p>
                      <a:r>
                        <a:rPr lang="de-DE" sz="1000" b="1"/>
                        <a:t>SWR2 - 2022-07-11 11:36:51</a:t>
                      </a:r>
                      <a:r>
                        <a:rPr lang="de-DE" sz="1000"/>
                        <a:t>
 Bis Ende 2022 sollen in Deutschland alle Atomkraftwerke abgeschaltet werden. Denn das Risiko ist zu hoch, die Technik nicht beherrschbar. Die Abschaltung der Atomkraftwerke löst aber noch lange nicht alle Probleme. Es gibt tausende Tonnen an radioaktivem Müll, dessen Lagerung unklar ist. Vom Ziel „Grüne Wiese“ bei der Abwicklung der Atomstrom-Ära sind wir noch viele Jahre entfernt. Das zeigt die Doku „Atomkraft Forever“ des Hamburger Filmemachers Carsten Rau. http://x.swr.de/s/atomkraftforever
#Atomkraft #energiewende #doku</a:t>
                      </a:r>
                      <a:endParaRPr lang="en-US" sz="1000"/>
                    </a:p>
                  </a:txBody>
                  <a:tcPr/>
                </a:tc>
                <a:tc>
                  <a:txBody>
                    <a:bodyPr/>
                    <a:lstStyle/>
                    <a:p>
                      <a:r>
                        <a:rPr lang="en-US" sz="1000"/>
                        <a:t>78</a:t>
                      </a:r>
                    </a:p>
                  </a:txBody>
                  <a:tcPr/>
                </a:tc>
                <a:tc>
                  <a:txBody>
                    <a:bodyPr/>
                    <a:lstStyle/>
                    <a:p>
                      <a:r>
                        <a:rPr lang="en-US" sz="1000"/>
                        <a:t>45</a:t>
                      </a:r>
                    </a:p>
                  </a:txBody>
                  <a:tcPr/>
                </a:tc>
                <a:tc>
                  <a:txBody>
                    <a:bodyPr/>
                    <a:lstStyle/>
                    <a:p>
                      <a:r>
                        <a:rPr lang="en-US" sz="1000"/>
                        <a:t>1</a:t>
                      </a:r>
                    </a:p>
                  </a:txBody>
                  <a:tcPr/>
                </a:tc>
                <a:tc>
                  <a:txBody>
                    <a:bodyPr/>
                    <a:lstStyle/>
                    <a:p>
                      <a:r>
                        <a:rPr lang="en-US" sz="1000"/>
                        <a:t>22</a:t>
                      </a:r>
                    </a:p>
                  </a:txBody>
                  <a:tcPr/>
                </a:tc>
                <a:tc>
                  <a:txBody>
                    <a:bodyPr/>
                    <a:lstStyle/>
                    <a:p>
                      <a:r>
                        <a:rPr lang="en-US" sz="1000"/>
                        <a:t>1</a:t>
                      </a:r>
                    </a:p>
                  </a:txBody>
                  <a:tcPr/>
                </a:tc>
                <a:tc>
                  <a:txBody>
                    <a:bodyPr/>
                    <a:lstStyle/>
                    <a:p>
                      <a:r>
                        <a:rPr lang="en-US" sz="1000"/>
                        <a:t>2</a:t>
                      </a:r>
                    </a:p>
                  </a:txBody>
                  <a:tcPr/>
                </a:tc>
                <a:tc>
                  <a:txBody>
                    <a:bodyPr/>
                    <a:lstStyle/>
                    <a:p>
                      <a:r>
                        <a:rPr lang="en-US" sz="1000"/>
                        <a:t>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4248955"/>
                  </a:ext>
                </a:extLst>
              </a:tr>
            </a:tbl>
          </a:graphicData>
        </a:graphic>
      </p:graphicFrame>
      <p:sp>
        <p:nvSpPr>
          <p:cNvPr id="4" name="Text Placeholder 3">
            <a:extLst>
              <a:ext uri="{FF2B5EF4-FFF2-40B4-BE49-F238E27FC236}">
                <a16:creationId xmlns:a16="http://schemas.microsoft.com/office/drawing/2014/main" id="{E7818D4D-D8F2-4E1E-ABAF-305292F802AB}"/>
              </a:ext>
            </a:extLst>
          </p:cNvPr>
          <p:cNvSpPr>
            <a:spLocks noGrp="1"/>
          </p:cNvSpPr>
          <p:nvPr>
            <p:ph type="body" sz="quarter" idx="14"/>
          </p:nvPr>
        </p:nvSpPr>
        <p:spPr/>
        <p:txBody>
          <a:bodyPr/>
          <a:lstStyle/>
          <a:p>
            <a:r>
              <a:rPr lang="en-US"/>
              <a:t>01/01/2022 - 09/23/2022</a:t>
            </a:r>
          </a:p>
        </p:txBody>
      </p:sp>
    </p:spTree>
    <p:extLst>
      <p:ext uri="{BB962C8B-B14F-4D97-AF65-F5344CB8AC3E}">
        <p14:creationId xmlns:p14="http://schemas.microsoft.com/office/powerpoint/2010/main" val="12952699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36</Words>
  <Application>Microsoft Office PowerPoint</Application>
  <PresentationFormat>On-screen Show (4:3)</PresentationFormat>
  <Paragraphs>22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Facebook Posts mit Reactions | SWR2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Posts mit Reactions | SWR2</dc:title>
  <dc:creator>Administrator</dc:creator>
  <cp:lastModifiedBy>Administrator</cp:lastModifiedBy>
  <cp:revision>1</cp:revision>
  <dcterms:created xsi:type="dcterms:W3CDTF">2022-09-26T07:34:23Z</dcterms:created>
  <dcterms:modified xsi:type="dcterms:W3CDTF">2022-09-26T07:34:28Z</dcterms:modified>
</cp:coreProperties>
</file>