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Sheet1!$A$1:$G$1</c:f>
              <c:strCache>
                <c:ptCount val="7"/>
                <c:pt idx="0">
                  <c:v>13-17 years</c:v>
                </c:pt>
                <c:pt idx="1">
                  <c:v>18-24 years</c:v>
                </c:pt>
                <c:pt idx="2">
                  <c:v>25-34 years</c:v>
                </c:pt>
                <c:pt idx="3">
                  <c:v>35-44 years</c:v>
                </c:pt>
                <c:pt idx="4">
                  <c:v>45-54 years</c:v>
                </c:pt>
                <c:pt idx="5">
                  <c:v>55-64 years</c:v>
                </c:pt>
                <c:pt idx="6">
                  <c:v>65+ years</c:v>
                </c:pt>
              </c:strCache>
            </c:strRef>
          </c:cat>
          <c:val>
            <c:numRef>
              <c:f>Sheet1!$A$2:$G$2</c:f>
              <c:numCache>
                <c:formatCode>General</c:formatCode>
                <c:ptCount val="7"/>
                <c:pt idx="0">
                  <c:v>111373</c:v>
                </c:pt>
                <c:pt idx="1">
                  <c:v>1235123</c:v>
                </c:pt>
                <c:pt idx="2">
                  <c:v>861618</c:v>
                </c:pt>
                <c:pt idx="3">
                  <c:v>223008</c:v>
                </c:pt>
                <c:pt idx="4">
                  <c:v>127042</c:v>
                </c:pt>
                <c:pt idx="5">
                  <c:v>33641</c:v>
                </c:pt>
                <c:pt idx="6">
                  <c:v>12285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E9-4E8C-A9AF-5DD36766E8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010F1-6518-421F-8A1B-E25F15D90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Age Distribution | BRUST RAUS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3872D07-D2CE-467F-97A5-6B2A3BF8CD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888558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4F1F60-9C76-4B3C-91E2-C972FFCDB5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01.01.2022 - 30.06.2022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312DF3-59E6-4E70-B59F-04D522810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4061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Youtube Views Age Distribution | BRUST RAUS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Views Age Distribution | BRUST RAUS</dc:title>
  <dc:creator>Administrator</dc:creator>
  <cp:lastModifiedBy>Administrator</cp:lastModifiedBy>
  <cp:revision>1</cp:revision>
  <dcterms:created xsi:type="dcterms:W3CDTF">2022-07-19T06:22:28Z</dcterms:created>
  <dcterms:modified xsi:type="dcterms:W3CDTF">2022-07-19T06:22:46Z</dcterms:modified>
</cp:coreProperties>
</file>