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863-4555-A105-F9086ECB9CD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863-4555-A105-F9086ECB9CD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863-4555-A105-F9086ECB9CD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A863-4555-A105-F9086ECB9CD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A863-4555-A105-F9086ECB9CD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A863-4555-A105-F9086ECB9CD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A863-4555-A105-F9086ECB9CD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A863-4555-A105-F9086ECB9CD0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A863-4555-A105-F9086ECB9CD0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A863-4555-A105-F9086ECB9CD0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A863-4555-A105-F9086ECB9CD0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A863-4555-A105-F9086ECB9CD0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A863-4555-A105-F9086ECB9CD0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A863-4555-A105-F9086ECB9CD0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A863-4555-A105-F9086ECB9CD0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A863-4555-A105-F9086ECB9CD0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A863-4555-A105-F9086ECB9CD0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A863-4555-A105-F9086ECB9CD0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A863-4555-A105-F9086ECB9CD0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A863-4555-A105-F9086ECB9CD0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A863-4555-A105-F9086ECB9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634520"/>
        <c:axId val="320753864"/>
      </c:barChart>
      <c:catAx>
        <c:axId val="32463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53864"/>
        <c:crosses val="autoZero"/>
        <c:auto val="1"/>
        <c:lblAlgn val="ctr"/>
        <c:lblOffset val="100"/>
        <c:noMultiLvlLbl val="0"/>
      </c:catAx>
      <c:valAx>
        <c:axId val="32075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3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6E80A-B793-4A94-99E7-DE0C222EF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naberwasgeht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A952B0-E962-461E-AE23-6E5760D49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060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611A8-0C4D-4A7D-8992-820D97DC8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2FC87-62B3-4498-AD4F-C36E1831F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00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Demographics | naberwasgeht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naberwasgeht</dc:title>
  <dc:creator>Frederik Peiniger</dc:creator>
  <cp:lastModifiedBy>Frederik Peiniger</cp:lastModifiedBy>
  <cp:revision>1</cp:revision>
  <dcterms:created xsi:type="dcterms:W3CDTF">2022-01-04T06:06:28Z</dcterms:created>
  <dcterms:modified xsi:type="dcterms:W3CDTF">2022-01-04T06:06:45Z</dcterms:modified>
</cp:coreProperties>
</file>