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0EE5-48CD-A613-3EAE735ED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95184"/>
        <c:axId val="388896824"/>
      </c:lineChart>
      <c:catAx>
        <c:axId val="38889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96824"/>
        <c:crosses val="autoZero"/>
        <c:auto val="1"/>
        <c:lblAlgn val="ctr"/>
        <c:lblOffset val="100"/>
        <c:noMultiLvlLbl val="0"/>
      </c:catAx>
      <c:valAx>
        <c:axId val="38889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9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85F1D-ED71-44D7-8901-2D91BB828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naberwasgeht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4802C-1541-4DED-A4A0-A9160B87B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039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94A86-23D1-49B8-AED9-3594E219E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07164-D623-4BB0-9E81-46960C50D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70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naberwasgeht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naberwasgeht</dc:title>
  <dc:creator>Frederik Peiniger</dc:creator>
  <cp:lastModifiedBy>Frederik Peiniger</cp:lastModifiedBy>
  <cp:revision>1</cp:revision>
  <dcterms:created xsi:type="dcterms:W3CDTF">2022-01-04T06:05:05Z</dcterms:created>
  <dcterms:modified xsi:type="dcterms:W3CDTF">2022-01-04T06:05:21Z</dcterms:modified>
</cp:coreProperties>
</file>