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five.souls.talk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46236</c:v>
                </c:pt>
                <c:pt idx="2">
                  <c:v>97970</c:v>
                </c:pt>
                <c:pt idx="3">
                  <c:v>288391</c:v>
                </c:pt>
                <c:pt idx="4">
                  <c:v>106184</c:v>
                </c:pt>
                <c:pt idx="5">
                  <c:v>70296</c:v>
                </c:pt>
                <c:pt idx="6">
                  <c:v>80318</c:v>
                </c:pt>
                <c:pt idx="7">
                  <c:v>106616</c:v>
                </c:pt>
                <c:pt idx="8">
                  <c:v>178053</c:v>
                </c:pt>
                <c:pt idx="9">
                  <c:v>271220</c:v>
                </c:pt>
                <c:pt idx="10">
                  <c:v>210752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84-45AA-825D-094E4B38C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64096"/>
        <c:axId val="380564752"/>
      </c:lineChart>
      <c:dateAx>
        <c:axId val="380564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64752"/>
        <c:crosses val="autoZero"/>
        <c:auto val="1"/>
        <c:lblOffset val="100"/>
        <c:baseTimeUnit val="months"/>
      </c:dateAx>
      <c:valAx>
        <c:axId val="38056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6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840A7-D51C-4954-8DA6-CEEFCE7C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five.souls.talk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294F83-0E94-43DE-ABBB-E588D0A563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2664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26F59-F4F3-4190-8266-2FF351D13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9AA95-89D7-4AEE-9AC7-CD5AE455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five.souls.talk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five.souls.talk</dc:title>
  <dc:creator>Frederik Peiniger</dc:creator>
  <cp:lastModifiedBy>Frederik Peiniger</cp:lastModifiedBy>
  <cp:revision>1</cp:revision>
  <dcterms:created xsi:type="dcterms:W3CDTF">2021-12-21T13:10:53Z</dcterms:created>
  <dcterms:modified xsi:type="dcterms:W3CDTF">2021-12-21T13:11:09Z</dcterms:modified>
</cp:coreProperties>
</file>