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F971D-9250-4E00-A124-AA8B52BEE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A9432-5EC1-4B30-B9AA-1EDC28BF3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679598"/>
              </p:ext>
            </p:extLst>
          </p:nvPr>
        </p:nvGraphicFramePr>
        <p:xfrm>
          <a:off x="457200" y="1731963"/>
          <a:ext cx="757123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29364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45497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316778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83674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31998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473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665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12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046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859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52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- 2021-11-23 16:59:01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https://quintly-image-storage.s3.amazonaws.com/87b6ae2c6b310dd92225bbab9bb2bf53/254671de00b59786d9173faa6a4442c7.jpg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zitternicht, memedesmonats, 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88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D940D-8FF2-4CFD-B230-5815296A6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689418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A7D91-396E-4DC0-913C-A996E711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C74E80-D95C-417F-AB42-004582B47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954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97448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68012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751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292374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7264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977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798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531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777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198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06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- 2021-02-17 12:03:36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https://quintly-image-storage.s3.amazonaws.com/87b6ae2c6b310dd92225bbab9bb2bf53/1a4677979b33f67a20175b2b86434021.jpg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 Mask The Slump God – Foot Fungus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997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4B069-DAD9-4C6A-8103-B21F1C3B4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682763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5970-8A46-49AF-A1B1-0A2B24BE3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A2B566-F02A-4011-A8AB-2F7E529EB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623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125885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2995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543342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50137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6879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386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36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850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728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066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61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- 2021-08-19 08:27:18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https://quintly-image-storage.s3.amazonaws.com/87b6ae2c6b310dd92225bbab9bb2bf53/c784a9a5f28e0b156d9ffee607f4f662.jpg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nachrichten, jugendwort2021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478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54ECB-C39E-4EF4-8B80-F61F9CF90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499106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E2883-8A6F-4F1E-9D02-24559956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8812E9-E9FA-49C9-A7ED-EA8DC47D6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948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530663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53931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503921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585871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02022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365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602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58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369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99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7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- 2021-10-25 07:28:18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https://quintly-image-storage.s3.amazonaws.com/87b6ae2c6b310dd92225bbab9bb2bf53/c0b51e0b5aadfa40afac6a0e39c20a1b.jpg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cringe, jugendwort, 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17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20710-1725-4F4C-A8D5-2A6CB7A2B0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524740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68F7C-6E16-4BB7-A155-FD30331A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4A960-6E93-4957-88C0-474AB6F152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3234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06756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8620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406686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62965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3022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8956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654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73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11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862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4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- 2021-07-12 16:20:49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https://quintly-image-storage.s3.amazonaws.com/87b6ae2c6b310dd92225bbab9bb2bf53/3988b768fc72cae971f2aeaa1105355d.jpg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nachrichten, 3minutevideo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418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B94CD-309B-481D-A0A5-A54B49A41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88508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6CABC-9652-44A2-80F2-65E9B74C4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6C3FF-943D-4260-8CA0-7155F69B62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0845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38398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28009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976568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9658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4401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342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3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195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852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700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72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- 2021-07-16 15:35:03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https://quintly-image-storage.s3.amazonaws.com/87b6ae2c6b310dd92225bbab9bb2bf53/3291b46207b9b89d9634669005b885fa.jpg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433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DDDDA-4200-42E8-9CC7-0220016F8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250283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DB218-78BF-4273-A131-FFCFB0927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7A917-C39E-4A3B-9B4A-D34024AC2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716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726742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8056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987313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671876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9222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121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851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711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623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111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6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- 2021-07-08 15:30:42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https://quintly-image-storage.s3.amazonaws.com/87b6ae2c6b310dd92225bbab9bb2bf53/663da8b515ba77f83c142176c1004dc5.jpg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swavy, 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014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EBA77-B219-4AE0-B101-57D3EE0C4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159591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5E73D-F40D-4DF1-AFC4-82706233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D8490B-A75F-402A-A5E3-C00A7B7F5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582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98069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8573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652862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106144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2895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288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067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816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081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783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10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- 2021-03-25 17:44:08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https://quintly-image-storage.s3.amazonaws.com/87b6ae2c6b310dd92225bbab9bb2bf53/21a53621fbae89bc3817e991155ebccd.jpg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nachrichten, uiguren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127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8980C-E804-452A-B7AE-E577102C7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295314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143BB-34EA-4D7D-B72B-8D55F594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593852-9A45-4304-AA65-27AF5034D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976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36345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52120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458684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45434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6634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83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73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341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152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835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01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- 2021-09-20 16:26:51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https://quintly-image-storage.s3.amazonaws.com/87b6ae2c6b310dd92225bbab9bb2bf53/6408599f5acb0345d4277cdee40bf7a3.jpg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nachrichten, jugendwort2021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724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884D5-0C2C-4DD9-A92D-C3B0C2261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929541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F97E1-B5D0-41C1-BB59-8D0C50583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36BE6-EE10-4E3C-B962-804D6DDA3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108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94283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20605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165149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403459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595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16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1650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0671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964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780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4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- 2021-08-16 17:13:51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https://quintly-image-storage.s3.amazonaws.com/87b6ae2c6b310dd92225bbab9bb2bf53/e9ea848cac085ec3e16a5ee803a47cf3.jpg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afghanistan, nachrichten, 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812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34D94-2663-4D65-861A-C70C7C563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48370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C8196-6C30-4BDF-BD5C-188FA22BF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0B77A-A07C-46C8-A66D-4D15F3B5B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4129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50262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10191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1490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6366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93597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620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34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130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639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22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08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- 2021-06-11 11:12:29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https://quintly-image-storage.s3.amazonaws.com/87b6ae2c6b310dd92225bbab9bb2bf53/0a45088385b6b4138f13626dae848a67.jpg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thereallifeguys, 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936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88F93-91AB-4CA7-A364-0ABFC990D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4002772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EAA1-2581-4E4A-8210-55EFCAE4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9B19B-A569-4AD7-AC6C-7E2F564339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4820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74604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4825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249265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476585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5820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013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781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862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612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636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0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- 2021-01-21 09:25:06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https://quintly-image-storage.s3.amazonaws.com/87b6ae2c6b310dd92225bbab9bb2bf53/c1df722ce60b8f60fc42d8fe712ffdf1.jpg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tagderjogginghose, 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795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73D73-FA00-4D15-9FE7-F10D882B3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666415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12FEF-216C-4107-BB97-DF379F4F5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82E51-11CC-4E72-9B65-F536825B08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584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35914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53259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451218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99678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9259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616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003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099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367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695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20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- 2021-03-18 13:29:59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https://quintly-image-storage.s3.amazonaws.com/87b6ae2c6b310dd92225bbab9bb2bf53/4e5d17fb15c19cbadcf9e678a5f6b32d.jpg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duett, tagesschau, nachrichten, promptertest, prompterchallenge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248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B32DC-782E-4C86-BC3A-AC1820443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11397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3A060-C450-41D7-A649-7C51E5913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1FF1B-783C-4AE4-8191-0744E94A7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116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38577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00707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577344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24353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1101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689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06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50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349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945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03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- 2021-09-28 15:20:52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https://quintly-image-storage.s3.amazonaws.com/87b6ae2c6b310dd92225bbab9bb2bf53/166f4d44b90c93525a9db5089d50d780.jpg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btw21, 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5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6C753-EFF0-470B-A728-1CA8715D8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033244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F969-7215-4B36-BC2C-AAF2DB6F0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D154AE-8905-43A8-B07B-693C0A8FB4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499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32678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52816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43020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97457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10774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10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787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884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7545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692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0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- 2021-06-03 13:13:57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https://quintly-image-storage.s3.amazonaws.com/87b6ae2c6b310dd92225bbab9bb2bf53/2d38d437e2e758178e086d83b77157cd.jpg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nachrichten, coronavirus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908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79421-2E2C-4230-94C8-00BDF8D4B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074199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07D7-C32D-4A93-AB50-60830F8BF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47558-C743-4DEC-A65A-BC6D7C56A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1057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07809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15067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165744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447882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1320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988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751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622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629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07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2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- 2021-10-19 17:13:59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https://quintly-image-storage.s3.amazonaws.com/87b6ae2c6b310dd92225bbab9bb2bf53/5169ecddcf2c10bd55a02a9ebc9e667d.jpg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tourette, 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51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BBD0A-F006-49B9-8A0B-18886EFD2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88945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C5816-31A2-49AA-8C03-E3D81BECB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723D3-9CA7-4417-ACC1-AC64C50EF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3484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786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80036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421163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93935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2891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872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713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381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501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744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44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- 2021-03-05 14:07:04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https://quintly-image-storage.s3.amazonaws.com/87b6ae2c6b310dd92225bbab9bb2bf53/2df6baa6ba90496434434dcd1a8616bf.jpg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18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34BCC-2B78-4892-AEB1-D8B000084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848611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E4BF2-4BA5-4742-BFCD-713299704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31D5A-203B-4A3B-85BC-647607955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856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6211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16040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391244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21534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293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913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577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99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717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379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5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- 2021-08-10 16:04:08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https://quintly-image-storage.s3.amazonaws.com/87b6ae2c6b310dd92225bbab9bb2bf53/2d8b3b08628a5ab41d3fafd916de9ee7.jpg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nachrichten, coronavirus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683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53945-1643-4242-A831-FB9CC64F1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316665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65A0A-3CDC-4BF2-82E7-0B4CB6C3C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F5583-2F4C-4153-981B-DEC88D3BE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628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17339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31852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917043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76174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89613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146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899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711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068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741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6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- 2021-05-05 15:26:58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https://quintly-image-storage.s3.amazonaws.com/87b6ae2c6b310dd92225bbab9bb2bf53/c66b132e2b803990b7cb643a5bbecedb.jpg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lernenmittiktok, 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40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6C1C3-9023-41EB-8296-074811BE2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534658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ABD1-AB2B-4F4E-B68E-D9450BAF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806599-D985-46D7-9856-5DD634B0E3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5038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11971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4026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270051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67741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2649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73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898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7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199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37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6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- 2021-09-26 21:20:03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https://quintly-image-storage.s3.amazonaws.com/87b6ae2c6b310dd92225bbab9bb2bf53/aad1b1de4e5e303774aee344edaeba8e.jpg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nachrichten, btw21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811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6903B-AED5-4DCD-BD4A-44670B013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713592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C599-0F63-42B1-BD99-F4E9217E3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97ACD-0CB4-48E1-A269-0E8CF1E6E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302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701616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5924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396630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260757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4065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240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436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619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625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1423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46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- 2021-02-09 16:40:37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https://quintly-image-storage.s3.amazonaws.com/87b6ae2c6b310dd92225bbab9bb2bf53/21f5b46d5fa527b22ba515c4225da949.jpg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saferinternetday, tagesschau, nachrichten, italien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937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626ED-DF2C-49D3-81B2-D0F4774AC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518869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6E992-CF45-434D-A1E6-6F03DB0D8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C4787-824C-43F9-92E5-56C1E05E94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061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59204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1469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824228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86739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34305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87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174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15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4995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420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8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- 2021-01-27 13:06:15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https://quintly-image-storage.s3.amazonaws.com/87b6ae2c6b310dd92225bbab9bb2bf53/d70c064757e7a1daa88cb80b584224dd.jpg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nahtziehsraus, 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132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07512-8439-4DB2-9613-CBD49D93C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2086323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D07AA-4D47-49EC-88AE-A22128B02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DC7E4-F6DF-4987-9262-75614D7546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823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32182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82345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647056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457867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0119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062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520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20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531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417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7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- 2021-01-26 16:47:17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https://quintly-image-storage.s3.amazonaws.com/87b6ae2c6b310dd92225bbab9bb2bf53/915ae503f6b20f90e95402f347016a5e.jpg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tagesschau, nachrichten, italien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340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924A7-BBC0-4853-B37F-FD58EAB0B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4145890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6C360-3C65-4FDC-ACC5-19E3C23B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C1875-3324-4B49-93BD-398B04953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431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12553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01121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491479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683247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53762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246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5816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891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895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708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- 2021-09-13 15:38:31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https://quintly-image-storage.s3.amazonaws.com/87b6ae2c6b310dd92225bbab9bb2bf53/c9b911f0d92f15bd8369d054eed69052.jpg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öpnv, 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03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0DA00-1046-482F-9C41-33FFFE0BA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1932656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11D19-24A4-495D-9A27-FE7342397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tagesschau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5D768-B529-4006-9BE7-B8066ACE1A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255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8659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56530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253479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37628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5882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529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813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30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836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858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5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- 2021-11-18 19:47:11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https://quintly-image-storage.s3.amazonaws.com/87b6ae2c6b310dd92225bbab9bb2bf53/5273eb81398484af3c51005460bce29c.jpg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coronavirus, tagesschau,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653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8455F-90E6-4052-9804-2F49AD6CC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01/01/2021 - 12/07/2021</a:t>
            </a:r>
          </a:p>
        </p:txBody>
      </p:sp>
    </p:spTree>
    <p:extLst>
      <p:ext uri="{BB962C8B-B14F-4D97-AF65-F5344CB8AC3E}">
        <p14:creationId xmlns:p14="http://schemas.microsoft.com/office/powerpoint/2010/main" val="3670219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1344</Words>
  <Application>Microsoft Office PowerPoint</Application>
  <PresentationFormat>On-screen Show (4:3)</PresentationFormat>
  <Paragraphs>525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Tiktok Videos Table | tagesschau - 1 of 25</vt:lpstr>
      <vt:lpstr>Tiktok Videos Table | tagesschau - 2 of 25</vt:lpstr>
      <vt:lpstr>Tiktok Videos Table | tagesschau - 3 of 25</vt:lpstr>
      <vt:lpstr>Tiktok Videos Table | tagesschau - 4 of 25</vt:lpstr>
      <vt:lpstr>Tiktok Videos Table | tagesschau - 5 of 25</vt:lpstr>
      <vt:lpstr>Tiktok Videos Table | tagesschau - 6 of 25</vt:lpstr>
      <vt:lpstr>Tiktok Videos Table | tagesschau - 7 of 25</vt:lpstr>
      <vt:lpstr>Tiktok Videos Table | tagesschau - 8 of 25</vt:lpstr>
      <vt:lpstr>Tiktok Videos Table | tagesschau - 9 of 25</vt:lpstr>
      <vt:lpstr>Tiktok Videos Table | tagesschau - 10 of 25</vt:lpstr>
      <vt:lpstr>Tiktok Videos Table | tagesschau - 11 of 25</vt:lpstr>
      <vt:lpstr>Tiktok Videos Table | tagesschau - 12 of 25</vt:lpstr>
      <vt:lpstr>Tiktok Videos Table | tagesschau - 13 of 25</vt:lpstr>
      <vt:lpstr>Tiktok Videos Table | tagesschau - 14 of 25</vt:lpstr>
      <vt:lpstr>Tiktok Videos Table | tagesschau - 15 of 25</vt:lpstr>
      <vt:lpstr>Tiktok Videos Table | tagesschau - 16 of 25</vt:lpstr>
      <vt:lpstr>Tiktok Videos Table | tagesschau - 17 of 25</vt:lpstr>
      <vt:lpstr>Tiktok Videos Table | tagesschau - 18 of 25</vt:lpstr>
      <vt:lpstr>Tiktok Videos Table | tagesschau - 19 of 25</vt:lpstr>
      <vt:lpstr>Tiktok Videos Table | tagesschau - 20 of 25</vt:lpstr>
      <vt:lpstr>Tiktok Videos Table | tagesschau - 21 of 25</vt:lpstr>
      <vt:lpstr>Tiktok Videos Table | tagesschau - 22 of 25</vt:lpstr>
      <vt:lpstr>Tiktok Videos Table | tagesschau - 23 of 25</vt:lpstr>
      <vt:lpstr>Tiktok Videos Table | tagesschau - 24 of 25</vt:lpstr>
      <vt:lpstr>Tiktok Videos Table | tagesschau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tagesschau - 1 of 25</dc:title>
  <dc:creator>Frederik Peiniger</dc:creator>
  <cp:lastModifiedBy>Frederik Peiniger</cp:lastModifiedBy>
  <cp:revision>1</cp:revision>
  <dcterms:created xsi:type="dcterms:W3CDTF">2021-12-09T09:08:10Z</dcterms:created>
  <dcterms:modified xsi:type="dcterms:W3CDTF">2021-12-09T09:10:51Z</dcterms:modified>
</cp:coreProperties>
</file>