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749300</c:v>
                </c:pt>
                <c:pt idx="1">
                  <c:v>815600</c:v>
                </c:pt>
                <c:pt idx="2">
                  <c:v>844000</c:v>
                </c:pt>
                <c:pt idx="3">
                  <c:v>848500</c:v>
                </c:pt>
                <c:pt idx="4">
                  <c:v>857000</c:v>
                </c:pt>
                <c:pt idx="5">
                  <c:v>871100</c:v>
                </c:pt>
                <c:pt idx="6">
                  <c:v>914500</c:v>
                </c:pt>
                <c:pt idx="7">
                  <c:v>943800</c:v>
                </c:pt>
                <c:pt idx="8">
                  <c:v>964500</c:v>
                </c:pt>
                <c:pt idx="9">
                  <c:v>977300</c:v>
                </c:pt>
                <c:pt idx="10">
                  <c:v>1100000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C2-4C5A-B6AF-211CC3518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800728"/>
        <c:axId val="389806304"/>
      </c:lineChart>
      <c:dateAx>
        <c:axId val="389800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06304"/>
        <c:crosses val="autoZero"/>
        <c:auto val="1"/>
        <c:lblOffset val="100"/>
        <c:baseTimeUnit val="months"/>
      </c:dateAx>
      <c:valAx>
        <c:axId val="38980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00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8500</c:v>
                </c:pt>
                <c:pt idx="1">
                  <c:v>66300</c:v>
                </c:pt>
                <c:pt idx="2">
                  <c:v>28400</c:v>
                </c:pt>
                <c:pt idx="3">
                  <c:v>4500</c:v>
                </c:pt>
                <c:pt idx="4">
                  <c:v>8500</c:v>
                </c:pt>
                <c:pt idx="5">
                  <c:v>14100</c:v>
                </c:pt>
                <c:pt idx="6">
                  <c:v>43400</c:v>
                </c:pt>
                <c:pt idx="7">
                  <c:v>29300</c:v>
                </c:pt>
                <c:pt idx="8">
                  <c:v>20700</c:v>
                </c:pt>
                <c:pt idx="9">
                  <c:v>12800</c:v>
                </c:pt>
                <c:pt idx="10">
                  <c:v>122700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49-490E-9E7E-939B64D7E6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1660216"/>
        <c:axId val="431661856"/>
      </c:lineChart>
      <c:dateAx>
        <c:axId val="431660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661856"/>
        <c:crosses val="autoZero"/>
        <c:auto val="1"/>
        <c:lblOffset val="100"/>
        <c:baseTimeUnit val="months"/>
      </c:dateAx>
      <c:valAx>
        <c:axId val="43166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660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259</c:v>
                </c:pt>
                <c:pt idx="1">
                  <c:v>279</c:v>
                </c:pt>
                <c:pt idx="2">
                  <c:v>307</c:v>
                </c:pt>
                <c:pt idx="3">
                  <c:v>328</c:v>
                </c:pt>
                <c:pt idx="4">
                  <c:v>349</c:v>
                </c:pt>
                <c:pt idx="5">
                  <c:v>375</c:v>
                </c:pt>
                <c:pt idx="6">
                  <c:v>409</c:v>
                </c:pt>
                <c:pt idx="7">
                  <c:v>434</c:v>
                </c:pt>
                <c:pt idx="8">
                  <c:v>467</c:v>
                </c:pt>
                <c:pt idx="9">
                  <c:v>491</c:v>
                </c:pt>
                <c:pt idx="10">
                  <c:v>516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0D-4011-8791-20898448CC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960752"/>
        <c:axId val="330659528"/>
      </c:lineChart>
      <c:dateAx>
        <c:axId val="400960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659528"/>
        <c:crosses val="autoZero"/>
        <c:auto val="1"/>
        <c:lblOffset val="100"/>
        <c:baseTimeUnit val="months"/>
      </c:dateAx>
      <c:valAx>
        <c:axId val="33065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96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17300000</c:v>
                </c:pt>
                <c:pt idx="1">
                  <c:v>18500000</c:v>
                </c:pt>
                <c:pt idx="2">
                  <c:v>19600000</c:v>
                </c:pt>
                <c:pt idx="3">
                  <c:v>20000000</c:v>
                </c:pt>
                <c:pt idx="4">
                  <c:v>20500000</c:v>
                </c:pt>
                <c:pt idx="5">
                  <c:v>21100000</c:v>
                </c:pt>
                <c:pt idx="6">
                  <c:v>22100000</c:v>
                </c:pt>
                <c:pt idx="7">
                  <c:v>23100000</c:v>
                </c:pt>
                <c:pt idx="8">
                  <c:v>24000000</c:v>
                </c:pt>
                <c:pt idx="9">
                  <c:v>24700000</c:v>
                </c:pt>
                <c:pt idx="10">
                  <c:v>25800000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33-4B2A-972E-C07C500271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2248832"/>
        <c:axId val="432249160"/>
      </c:lineChart>
      <c:dateAx>
        <c:axId val="432248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249160"/>
        <c:crosses val="autoZero"/>
        <c:auto val="1"/>
        <c:lblOffset val="100"/>
        <c:baseTimeUnit val="months"/>
      </c:dateAx>
      <c:valAx>
        <c:axId val="43224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24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Sheet1!$A$2:$A$247</c:f>
              <c:numCache>
                <c:formatCode>m/d/yyyy</c:formatCode>
                <c:ptCount val="246"/>
                <c:pt idx="0">
                  <c:v>44197</c:v>
                </c:pt>
                <c:pt idx="1">
                  <c:v>44201</c:v>
                </c:pt>
                <c:pt idx="2">
                  <c:v>44202</c:v>
                </c:pt>
                <c:pt idx="3">
                  <c:v>44203</c:v>
                </c:pt>
                <c:pt idx="4">
                  <c:v>44204</c:v>
                </c:pt>
                <c:pt idx="5">
                  <c:v>44207</c:v>
                </c:pt>
                <c:pt idx="6">
                  <c:v>44208</c:v>
                </c:pt>
                <c:pt idx="7">
                  <c:v>44209</c:v>
                </c:pt>
                <c:pt idx="8">
                  <c:v>44210</c:v>
                </c:pt>
                <c:pt idx="9">
                  <c:v>44211</c:v>
                </c:pt>
                <c:pt idx="10">
                  <c:v>44212</c:v>
                </c:pt>
                <c:pt idx="11">
                  <c:v>44216</c:v>
                </c:pt>
                <c:pt idx="12">
                  <c:v>44217</c:v>
                </c:pt>
                <c:pt idx="13">
                  <c:v>44218</c:v>
                </c:pt>
                <c:pt idx="14">
                  <c:v>44219</c:v>
                </c:pt>
                <c:pt idx="15">
                  <c:v>44222</c:v>
                </c:pt>
                <c:pt idx="16">
                  <c:v>44223</c:v>
                </c:pt>
                <c:pt idx="17">
                  <c:v>44224</c:v>
                </c:pt>
                <c:pt idx="18">
                  <c:v>44225</c:v>
                </c:pt>
                <c:pt idx="19">
                  <c:v>44228</c:v>
                </c:pt>
                <c:pt idx="20">
                  <c:v>44229</c:v>
                </c:pt>
                <c:pt idx="21">
                  <c:v>44230</c:v>
                </c:pt>
                <c:pt idx="22">
                  <c:v>44231</c:v>
                </c:pt>
                <c:pt idx="23">
                  <c:v>44235</c:v>
                </c:pt>
                <c:pt idx="24">
                  <c:v>44236</c:v>
                </c:pt>
                <c:pt idx="25">
                  <c:v>44237</c:v>
                </c:pt>
                <c:pt idx="26">
                  <c:v>44238</c:v>
                </c:pt>
                <c:pt idx="27">
                  <c:v>44242</c:v>
                </c:pt>
                <c:pt idx="28">
                  <c:v>44243</c:v>
                </c:pt>
                <c:pt idx="29">
                  <c:v>44244</c:v>
                </c:pt>
                <c:pt idx="30">
                  <c:v>44245</c:v>
                </c:pt>
                <c:pt idx="31">
                  <c:v>44246</c:v>
                </c:pt>
                <c:pt idx="32">
                  <c:v>44249</c:v>
                </c:pt>
                <c:pt idx="33">
                  <c:v>44250</c:v>
                </c:pt>
                <c:pt idx="34">
                  <c:v>44251</c:v>
                </c:pt>
                <c:pt idx="35">
                  <c:v>44252</c:v>
                </c:pt>
                <c:pt idx="36">
                  <c:v>44253</c:v>
                </c:pt>
                <c:pt idx="37">
                  <c:v>44256</c:v>
                </c:pt>
                <c:pt idx="38">
                  <c:v>44257</c:v>
                </c:pt>
                <c:pt idx="39">
                  <c:v>44259</c:v>
                </c:pt>
                <c:pt idx="40">
                  <c:v>44260</c:v>
                </c:pt>
                <c:pt idx="41">
                  <c:v>44262</c:v>
                </c:pt>
                <c:pt idx="42">
                  <c:v>44263</c:v>
                </c:pt>
                <c:pt idx="43">
                  <c:v>44264</c:v>
                </c:pt>
                <c:pt idx="44">
                  <c:v>44265</c:v>
                </c:pt>
                <c:pt idx="45">
                  <c:v>44266</c:v>
                </c:pt>
                <c:pt idx="46">
                  <c:v>44267</c:v>
                </c:pt>
                <c:pt idx="47">
                  <c:v>44270</c:v>
                </c:pt>
                <c:pt idx="48">
                  <c:v>44271</c:v>
                </c:pt>
                <c:pt idx="49">
                  <c:v>44272</c:v>
                </c:pt>
                <c:pt idx="50">
                  <c:v>44273</c:v>
                </c:pt>
                <c:pt idx="51">
                  <c:v>44274</c:v>
                </c:pt>
                <c:pt idx="52">
                  <c:v>44275</c:v>
                </c:pt>
                <c:pt idx="53">
                  <c:v>44278</c:v>
                </c:pt>
                <c:pt idx="54">
                  <c:v>44279</c:v>
                </c:pt>
                <c:pt idx="55">
                  <c:v>44280</c:v>
                </c:pt>
                <c:pt idx="56">
                  <c:v>44281</c:v>
                </c:pt>
                <c:pt idx="57">
                  <c:v>44284</c:v>
                </c:pt>
                <c:pt idx="58">
                  <c:v>44285</c:v>
                </c:pt>
                <c:pt idx="59">
                  <c:v>44286</c:v>
                </c:pt>
                <c:pt idx="60">
                  <c:v>44289</c:v>
                </c:pt>
                <c:pt idx="61">
                  <c:v>44292</c:v>
                </c:pt>
                <c:pt idx="62">
                  <c:v>44293</c:v>
                </c:pt>
                <c:pt idx="63">
                  <c:v>44294</c:v>
                </c:pt>
                <c:pt idx="64">
                  <c:v>44295</c:v>
                </c:pt>
                <c:pt idx="65">
                  <c:v>44298</c:v>
                </c:pt>
                <c:pt idx="66">
                  <c:v>44299</c:v>
                </c:pt>
                <c:pt idx="67">
                  <c:v>44302</c:v>
                </c:pt>
                <c:pt idx="68">
                  <c:v>44305</c:v>
                </c:pt>
                <c:pt idx="69">
                  <c:v>44306</c:v>
                </c:pt>
                <c:pt idx="70">
                  <c:v>44307</c:v>
                </c:pt>
                <c:pt idx="71">
                  <c:v>44308</c:v>
                </c:pt>
                <c:pt idx="72">
                  <c:v>44309</c:v>
                </c:pt>
                <c:pt idx="73">
                  <c:v>44312</c:v>
                </c:pt>
                <c:pt idx="74">
                  <c:v>44313</c:v>
                </c:pt>
                <c:pt idx="75">
                  <c:v>44314</c:v>
                </c:pt>
                <c:pt idx="76">
                  <c:v>44315</c:v>
                </c:pt>
                <c:pt idx="77">
                  <c:v>44316</c:v>
                </c:pt>
                <c:pt idx="78">
                  <c:v>44319</c:v>
                </c:pt>
                <c:pt idx="79">
                  <c:v>44320</c:v>
                </c:pt>
                <c:pt idx="80">
                  <c:v>44321</c:v>
                </c:pt>
                <c:pt idx="81">
                  <c:v>44322</c:v>
                </c:pt>
                <c:pt idx="82">
                  <c:v>44323</c:v>
                </c:pt>
                <c:pt idx="83">
                  <c:v>44326</c:v>
                </c:pt>
                <c:pt idx="84">
                  <c:v>44327</c:v>
                </c:pt>
                <c:pt idx="85">
                  <c:v>44328</c:v>
                </c:pt>
                <c:pt idx="86">
                  <c:v>44330</c:v>
                </c:pt>
                <c:pt idx="87">
                  <c:v>44333</c:v>
                </c:pt>
                <c:pt idx="88">
                  <c:v>44334</c:v>
                </c:pt>
                <c:pt idx="89">
                  <c:v>44335</c:v>
                </c:pt>
                <c:pt idx="90">
                  <c:v>44336</c:v>
                </c:pt>
                <c:pt idx="91">
                  <c:v>44337</c:v>
                </c:pt>
                <c:pt idx="92">
                  <c:v>44339</c:v>
                </c:pt>
                <c:pt idx="93">
                  <c:v>44341</c:v>
                </c:pt>
                <c:pt idx="94">
                  <c:v>44342</c:v>
                </c:pt>
                <c:pt idx="95">
                  <c:v>44343</c:v>
                </c:pt>
                <c:pt idx="96">
                  <c:v>44344</c:v>
                </c:pt>
                <c:pt idx="97">
                  <c:v>44347</c:v>
                </c:pt>
                <c:pt idx="98">
                  <c:v>44348</c:v>
                </c:pt>
                <c:pt idx="99">
                  <c:v>44349</c:v>
                </c:pt>
                <c:pt idx="100">
                  <c:v>44350</c:v>
                </c:pt>
                <c:pt idx="101">
                  <c:v>44351</c:v>
                </c:pt>
                <c:pt idx="102">
                  <c:v>44354</c:v>
                </c:pt>
                <c:pt idx="103">
                  <c:v>44355</c:v>
                </c:pt>
                <c:pt idx="104">
                  <c:v>44356</c:v>
                </c:pt>
                <c:pt idx="105">
                  <c:v>44357</c:v>
                </c:pt>
                <c:pt idx="106">
                  <c:v>44358</c:v>
                </c:pt>
                <c:pt idx="107">
                  <c:v>44361</c:v>
                </c:pt>
                <c:pt idx="108">
                  <c:v>44362</c:v>
                </c:pt>
                <c:pt idx="109">
                  <c:v>44363</c:v>
                </c:pt>
                <c:pt idx="110">
                  <c:v>44364</c:v>
                </c:pt>
                <c:pt idx="111">
                  <c:v>44365</c:v>
                </c:pt>
                <c:pt idx="112">
                  <c:v>44368</c:v>
                </c:pt>
                <c:pt idx="113">
                  <c:v>44369</c:v>
                </c:pt>
                <c:pt idx="114">
                  <c:v>44370</c:v>
                </c:pt>
                <c:pt idx="115">
                  <c:v>44371</c:v>
                </c:pt>
                <c:pt idx="116">
                  <c:v>44372</c:v>
                </c:pt>
                <c:pt idx="117">
                  <c:v>44375</c:v>
                </c:pt>
                <c:pt idx="118">
                  <c:v>44376</c:v>
                </c:pt>
                <c:pt idx="119">
                  <c:v>44377</c:v>
                </c:pt>
                <c:pt idx="120">
                  <c:v>44378</c:v>
                </c:pt>
                <c:pt idx="121">
                  <c:v>44379</c:v>
                </c:pt>
                <c:pt idx="122">
                  <c:v>44380</c:v>
                </c:pt>
                <c:pt idx="123">
                  <c:v>44382</c:v>
                </c:pt>
                <c:pt idx="124">
                  <c:v>44383</c:v>
                </c:pt>
                <c:pt idx="125">
                  <c:v>44384</c:v>
                </c:pt>
                <c:pt idx="126">
                  <c:v>44385</c:v>
                </c:pt>
                <c:pt idx="127">
                  <c:v>44386</c:v>
                </c:pt>
                <c:pt idx="128">
                  <c:v>44387</c:v>
                </c:pt>
                <c:pt idx="129">
                  <c:v>44389</c:v>
                </c:pt>
                <c:pt idx="130">
                  <c:v>44390</c:v>
                </c:pt>
                <c:pt idx="131">
                  <c:v>44391</c:v>
                </c:pt>
                <c:pt idx="132">
                  <c:v>44392</c:v>
                </c:pt>
                <c:pt idx="133">
                  <c:v>44393</c:v>
                </c:pt>
                <c:pt idx="134">
                  <c:v>44396</c:v>
                </c:pt>
                <c:pt idx="135">
                  <c:v>44397</c:v>
                </c:pt>
                <c:pt idx="136">
                  <c:v>44398</c:v>
                </c:pt>
                <c:pt idx="137">
                  <c:v>44399</c:v>
                </c:pt>
                <c:pt idx="138">
                  <c:v>44400</c:v>
                </c:pt>
                <c:pt idx="139">
                  <c:v>44401</c:v>
                </c:pt>
                <c:pt idx="140">
                  <c:v>44402</c:v>
                </c:pt>
                <c:pt idx="141">
                  <c:v>44403</c:v>
                </c:pt>
                <c:pt idx="142">
                  <c:v>44404</c:v>
                </c:pt>
                <c:pt idx="143">
                  <c:v>44405</c:v>
                </c:pt>
                <c:pt idx="144">
                  <c:v>44406</c:v>
                </c:pt>
                <c:pt idx="145">
                  <c:v>44407</c:v>
                </c:pt>
                <c:pt idx="146">
                  <c:v>44410</c:v>
                </c:pt>
                <c:pt idx="147">
                  <c:v>44411</c:v>
                </c:pt>
                <c:pt idx="148">
                  <c:v>44412</c:v>
                </c:pt>
                <c:pt idx="149">
                  <c:v>44413</c:v>
                </c:pt>
                <c:pt idx="150">
                  <c:v>44414</c:v>
                </c:pt>
                <c:pt idx="151">
                  <c:v>44417</c:v>
                </c:pt>
                <c:pt idx="152">
                  <c:v>44418</c:v>
                </c:pt>
                <c:pt idx="153">
                  <c:v>44419</c:v>
                </c:pt>
                <c:pt idx="154">
                  <c:v>44420</c:v>
                </c:pt>
                <c:pt idx="155">
                  <c:v>44421</c:v>
                </c:pt>
                <c:pt idx="156">
                  <c:v>44424</c:v>
                </c:pt>
                <c:pt idx="157">
                  <c:v>44425</c:v>
                </c:pt>
                <c:pt idx="158">
                  <c:v>44426</c:v>
                </c:pt>
                <c:pt idx="159">
                  <c:v>44427</c:v>
                </c:pt>
                <c:pt idx="160">
                  <c:v>44428</c:v>
                </c:pt>
                <c:pt idx="161">
                  <c:v>44431</c:v>
                </c:pt>
                <c:pt idx="162">
                  <c:v>44432</c:v>
                </c:pt>
                <c:pt idx="163">
                  <c:v>44433</c:v>
                </c:pt>
                <c:pt idx="164">
                  <c:v>44434</c:v>
                </c:pt>
                <c:pt idx="165">
                  <c:v>44435</c:v>
                </c:pt>
                <c:pt idx="166">
                  <c:v>44436</c:v>
                </c:pt>
                <c:pt idx="167">
                  <c:v>44437</c:v>
                </c:pt>
                <c:pt idx="168">
                  <c:v>44438</c:v>
                </c:pt>
                <c:pt idx="169">
                  <c:v>44439</c:v>
                </c:pt>
                <c:pt idx="170">
                  <c:v>44440</c:v>
                </c:pt>
                <c:pt idx="171">
                  <c:v>44441</c:v>
                </c:pt>
                <c:pt idx="172">
                  <c:v>44443</c:v>
                </c:pt>
                <c:pt idx="173">
                  <c:v>44445</c:v>
                </c:pt>
                <c:pt idx="174">
                  <c:v>44446</c:v>
                </c:pt>
                <c:pt idx="175">
                  <c:v>44447</c:v>
                </c:pt>
                <c:pt idx="176">
                  <c:v>44448</c:v>
                </c:pt>
                <c:pt idx="177">
                  <c:v>44449</c:v>
                </c:pt>
                <c:pt idx="178">
                  <c:v>44450</c:v>
                </c:pt>
                <c:pt idx="179">
                  <c:v>44452</c:v>
                </c:pt>
                <c:pt idx="180">
                  <c:v>44453</c:v>
                </c:pt>
                <c:pt idx="181">
                  <c:v>44454</c:v>
                </c:pt>
                <c:pt idx="182">
                  <c:v>44455</c:v>
                </c:pt>
                <c:pt idx="183">
                  <c:v>44456</c:v>
                </c:pt>
                <c:pt idx="184">
                  <c:v>44457</c:v>
                </c:pt>
                <c:pt idx="185">
                  <c:v>44459</c:v>
                </c:pt>
                <c:pt idx="186">
                  <c:v>44460</c:v>
                </c:pt>
                <c:pt idx="187">
                  <c:v>44461</c:v>
                </c:pt>
                <c:pt idx="188">
                  <c:v>44462</c:v>
                </c:pt>
                <c:pt idx="189">
                  <c:v>44463</c:v>
                </c:pt>
                <c:pt idx="190">
                  <c:v>44464</c:v>
                </c:pt>
                <c:pt idx="191">
                  <c:v>44465</c:v>
                </c:pt>
                <c:pt idx="192">
                  <c:v>44466</c:v>
                </c:pt>
                <c:pt idx="193">
                  <c:v>44467</c:v>
                </c:pt>
                <c:pt idx="194">
                  <c:v>44468</c:v>
                </c:pt>
                <c:pt idx="195">
                  <c:v>44469</c:v>
                </c:pt>
                <c:pt idx="196">
                  <c:v>44470</c:v>
                </c:pt>
                <c:pt idx="197">
                  <c:v>44471</c:v>
                </c:pt>
                <c:pt idx="198">
                  <c:v>44473</c:v>
                </c:pt>
                <c:pt idx="199">
                  <c:v>44474</c:v>
                </c:pt>
                <c:pt idx="200">
                  <c:v>44475</c:v>
                </c:pt>
                <c:pt idx="201">
                  <c:v>44476</c:v>
                </c:pt>
                <c:pt idx="202">
                  <c:v>44477</c:v>
                </c:pt>
                <c:pt idx="203">
                  <c:v>44480</c:v>
                </c:pt>
                <c:pt idx="204">
                  <c:v>44481</c:v>
                </c:pt>
                <c:pt idx="205">
                  <c:v>44482</c:v>
                </c:pt>
                <c:pt idx="206">
                  <c:v>44483</c:v>
                </c:pt>
                <c:pt idx="207">
                  <c:v>44484</c:v>
                </c:pt>
                <c:pt idx="208">
                  <c:v>44487</c:v>
                </c:pt>
                <c:pt idx="209">
                  <c:v>44488</c:v>
                </c:pt>
                <c:pt idx="210">
                  <c:v>44489</c:v>
                </c:pt>
                <c:pt idx="211">
                  <c:v>44490</c:v>
                </c:pt>
                <c:pt idx="212">
                  <c:v>44491</c:v>
                </c:pt>
                <c:pt idx="213">
                  <c:v>44494</c:v>
                </c:pt>
                <c:pt idx="214">
                  <c:v>44495</c:v>
                </c:pt>
                <c:pt idx="215">
                  <c:v>44496</c:v>
                </c:pt>
                <c:pt idx="216">
                  <c:v>44497</c:v>
                </c:pt>
                <c:pt idx="217">
                  <c:v>44498</c:v>
                </c:pt>
                <c:pt idx="218">
                  <c:v>44501</c:v>
                </c:pt>
                <c:pt idx="219">
                  <c:v>44502</c:v>
                </c:pt>
                <c:pt idx="220">
                  <c:v>44503</c:v>
                </c:pt>
                <c:pt idx="221">
                  <c:v>44504</c:v>
                </c:pt>
                <c:pt idx="222">
                  <c:v>44505</c:v>
                </c:pt>
                <c:pt idx="223">
                  <c:v>44508</c:v>
                </c:pt>
                <c:pt idx="224">
                  <c:v>44509</c:v>
                </c:pt>
                <c:pt idx="225">
                  <c:v>44510</c:v>
                </c:pt>
                <c:pt idx="226">
                  <c:v>44511</c:v>
                </c:pt>
                <c:pt idx="227">
                  <c:v>44512</c:v>
                </c:pt>
                <c:pt idx="228">
                  <c:v>44515</c:v>
                </c:pt>
                <c:pt idx="229">
                  <c:v>44516</c:v>
                </c:pt>
                <c:pt idx="230">
                  <c:v>44517</c:v>
                </c:pt>
                <c:pt idx="231">
                  <c:v>44518</c:v>
                </c:pt>
                <c:pt idx="232">
                  <c:v>44519</c:v>
                </c:pt>
                <c:pt idx="233">
                  <c:v>44522</c:v>
                </c:pt>
                <c:pt idx="234">
                  <c:v>44523</c:v>
                </c:pt>
                <c:pt idx="235">
                  <c:v>44524</c:v>
                </c:pt>
                <c:pt idx="236">
                  <c:v>44525</c:v>
                </c:pt>
                <c:pt idx="237">
                  <c:v>44526</c:v>
                </c:pt>
                <c:pt idx="238">
                  <c:v>44527</c:v>
                </c:pt>
                <c:pt idx="239">
                  <c:v>44529</c:v>
                </c:pt>
                <c:pt idx="240">
                  <c:v>44530</c:v>
                </c:pt>
                <c:pt idx="241">
                  <c:v>44531</c:v>
                </c:pt>
                <c:pt idx="242">
                  <c:v>44532</c:v>
                </c:pt>
                <c:pt idx="243">
                  <c:v>44533</c:v>
                </c:pt>
                <c:pt idx="244">
                  <c:v>44536</c:v>
                </c:pt>
                <c:pt idx="245">
                  <c:v>44537</c:v>
                </c:pt>
              </c:numCache>
            </c:numRef>
          </c:cat>
          <c:val>
            <c:numRef>
              <c:f>Sheet1!$B$2:$B$247</c:f>
              <c:numCache>
                <c:formatCode>General</c:formatCode>
                <c:ptCount val="246"/>
                <c:pt idx="0">
                  <c:v>12100</c:v>
                </c:pt>
                <c:pt idx="1">
                  <c:v>36600</c:v>
                </c:pt>
                <c:pt idx="2">
                  <c:v>16100</c:v>
                </c:pt>
                <c:pt idx="3">
                  <c:v>10900</c:v>
                </c:pt>
                <c:pt idx="4">
                  <c:v>32800</c:v>
                </c:pt>
                <c:pt idx="5">
                  <c:v>18100</c:v>
                </c:pt>
                <c:pt idx="6">
                  <c:v>23000</c:v>
                </c:pt>
                <c:pt idx="7">
                  <c:v>17200</c:v>
                </c:pt>
                <c:pt idx="8">
                  <c:v>13400</c:v>
                </c:pt>
                <c:pt idx="9">
                  <c:v>17700</c:v>
                </c:pt>
                <c:pt idx="10">
                  <c:v>20200</c:v>
                </c:pt>
                <c:pt idx="11">
                  <c:v>15800</c:v>
                </c:pt>
                <c:pt idx="12">
                  <c:v>30300</c:v>
                </c:pt>
                <c:pt idx="13">
                  <c:v>8702</c:v>
                </c:pt>
                <c:pt idx="14">
                  <c:v>21200</c:v>
                </c:pt>
                <c:pt idx="15">
                  <c:v>74100</c:v>
                </c:pt>
                <c:pt idx="16">
                  <c:v>50550</c:v>
                </c:pt>
                <c:pt idx="17">
                  <c:v>25100</c:v>
                </c:pt>
                <c:pt idx="18">
                  <c:v>22500</c:v>
                </c:pt>
                <c:pt idx="19">
                  <c:v>17600</c:v>
                </c:pt>
                <c:pt idx="20">
                  <c:v>63400</c:v>
                </c:pt>
                <c:pt idx="21">
                  <c:v>37100</c:v>
                </c:pt>
                <c:pt idx="22">
                  <c:v>24000</c:v>
                </c:pt>
                <c:pt idx="23">
                  <c:v>17100</c:v>
                </c:pt>
                <c:pt idx="24">
                  <c:v>86500</c:v>
                </c:pt>
                <c:pt idx="25">
                  <c:v>32300</c:v>
                </c:pt>
                <c:pt idx="26">
                  <c:v>23200</c:v>
                </c:pt>
                <c:pt idx="27">
                  <c:v>19600</c:v>
                </c:pt>
                <c:pt idx="28">
                  <c:v>18500</c:v>
                </c:pt>
                <c:pt idx="29">
                  <c:v>386000</c:v>
                </c:pt>
                <c:pt idx="30">
                  <c:v>18500</c:v>
                </c:pt>
                <c:pt idx="31">
                  <c:v>28800</c:v>
                </c:pt>
                <c:pt idx="32">
                  <c:v>29000</c:v>
                </c:pt>
                <c:pt idx="33">
                  <c:v>26600</c:v>
                </c:pt>
                <c:pt idx="34">
                  <c:v>29600</c:v>
                </c:pt>
                <c:pt idx="35">
                  <c:v>27500</c:v>
                </c:pt>
                <c:pt idx="36">
                  <c:v>55900</c:v>
                </c:pt>
                <c:pt idx="37">
                  <c:v>26800</c:v>
                </c:pt>
                <c:pt idx="38">
                  <c:v>26300</c:v>
                </c:pt>
                <c:pt idx="39">
                  <c:v>50700</c:v>
                </c:pt>
                <c:pt idx="40">
                  <c:v>75300</c:v>
                </c:pt>
                <c:pt idx="41">
                  <c:v>26600</c:v>
                </c:pt>
                <c:pt idx="42">
                  <c:v>25100</c:v>
                </c:pt>
                <c:pt idx="43">
                  <c:v>19800</c:v>
                </c:pt>
                <c:pt idx="44">
                  <c:v>21900</c:v>
                </c:pt>
                <c:pt idx="45">
                  <c:v>20000</c:v>
                </c:pt>
                <c:pt idx="46">
                  <c:v>8038</c:v>
                </c:pt>
                <c:pt idx="47">
                  <c:v>14350</c:v>
                </c:pt>
                <c:pt idx="48">
                  <c:v>21900</c:v>
                </c:pt>
                <c:pt idx="49">
                  <c:v>16700</c:v>
                </c:pt>
                <c:pt idx="50">
                  <c:v>50250</c:v>
                </c:pt>
                <c:pt idx="51">
                  <c:v>16500</c:v>
                </c:pt>
                <c:pt idx="52">
                  <c:v>21700</c:v>
                </c:pt>
                <c:pt idx="53">
                  <c:v>26900</c:v>
                </c:pt>
                <c:pt idx="54">
                  <c:v>20100</c:v>
                </c:pt>
                <c:pt idx="55">
                  <c:v>169200</c:v>
                </c:pt>
                <c:pt idx="56">
                  <c:v>4387</c:v>
                </c:pt>
                <c:pt idx="57">
                  <c:v>13600</c:v>
                </c:pt>
                <c:pt idx="58">
                  <c:v>38500</c:v>
                </c:pt>
                <c:pt idx="59">
                  <c:v>11000</c:v>
                </c:pt>
                <c:pt idx="60">
                  <c:v>7236</c:v>
                </c:pt>
                <c:pt idx="61">
                  <c:v>11300</c:v>
                </c:pt>
                <c:pt idx="62">
                  <c:v>7990</c:v>
                </c:pt>
                <c:pt idx="63">
                  <c:v>17100</c:v>
                </c:pt>
                <c:pt idx="64">
                  <c:v>10600</c:v>
                </c:pt>
                <c:pt idx="65">
                  <c:v>10600</c:v>
                </c:pt>
                <c:pt idx="66">
                  <c:v>16500</c:v>
                </c:pt>
                <c:pt idx="67">
                  <c:v>7935</c:v>
                </c:pt>
                <c:pt idx="68">
                  <c:v>24853</c:v>
                </c:pt>
                <c:pt idx="69">
                  <c:v>9332</c:v>
                </c:pt>
                <c:pt idx="70">
                  <c:v>52700</c:v>
                </c:pt>
                <c:pt idx="71">
                  <c:v>23700</c:v>
                </c:pt>
                <c:pt idx="72">
                  <c:v>11906.5</c:v>
                </c:pt>
                <c:pt idx="73">
                  <c:v>43900</c:v>
                </c:pt>
                <c:pt idx="74">
                  <c:v>32400</c:v>
                </c:pt>
                <c:pt idx="75">
                  <c:v>20600</c:v>
                </c:pt>
                <c:pt idx="76">
                  <c:v>5444</c:v>
                </c:pt>
                <c:pt idx="77">
                  <c:v>12200</c:v>
                </c:pt>
                <c:pt idx="78">
                  <c:v>13000</c:v>
                </c:pt>
                <c:pt idx="79">
                  <c:v>6844</c:v>
                </c:pt>
                <c:pt idx="80">
                  <c:v>87700</c:v>
                </c:pt>
                <c:pt idx="81">
                  <c:v>15000</c:v>
                </c:pt>
                <c:pt idx="82">
                  <c:v>7722</c:v>
                </c:pt>
                <c:pt idx="83">
                  <c:v>14900</c:v>
                </c:pt>
                <c:pt idx="84">
                  <c:v>14355</c:v>
                </c:pt>
                <c:pt idx="85">
                  <c:v>32400</c:v>
                </c:pt>
                <c:pt idx="86">
                  <c:v>26000</c:v>
                </c:pt>
                <c:pt idx="87">
                  <c:v>43100</c:v>
                </c:pt>
                <c:pt idx="88">
                  <c:v>38000</c:v>
                </c:pt>
                <c:pt idx="89">
                  <c:v>3761</c:v>
                </c:pt>
                <c:pt idx="90">
                  <c:v>1775</c:v>
                </c:pt>
                <c:pt idx="91">
                  <c:v>6346</c:v>
                </c:pt>
                <c:pt idx="92">
                  <c:v>6457</c:v>
                </c:pt>
                <c:pt idx="93">
                  <c:v>15100</c:v>
                </c:pt>
                <c:pt idx="94">
                  <c:v>19200</c:v>
                </c:pt>
                <c:pt idx="95">
                  <c:v>15100</c:v>
                </c:pt>
                <c:pt idx="96">
                  <c:v>3649</c:v>
                </c:pt>
                <c:pt idx="97">
                  <c:v>10900</c:v>
                </c:pt>
                <c:pt idx="98">
                  <c:v>10600</c:v>
                </c:pt>
                <c:pt idx="99">
                  <c:v>17050</c:v>
                </c:pt>
                <c:pt idx="100">
                  <c:v>44900</c:v>
                </c:pt>
                <c:pt idx="101">
                  <c:v>5409</c:v>
                </c:pt>
                <c:pt idx="102">
                  <c:v>13400</c:v>
                </c:pt>
                <c:pt idx="103">
                  <c:v>7619</c:v>
                </c:pt>
                <c:pt idx="104">
                  <c:v>3828</c:v>
                </c:pt>
                <c:pt idx="105">
                  <c:v>15050</c:v>
                </c:pt>
                <c:pt idx="106">
                  <c:v>84700</c:v>
                </c:pt>
                <c:pt idx="107">
                  <c:v>19200</c:v>
                </c:pt>
                <c:pt idx="108">
                  <c:v>41100</c:v>
                </c:pt>
                <c:pt idx="109">
                  <c:v>5954</c:v>
                </c:pt>
                <c:pt idx="110">
                  <c:v>44900</c:v>
                </c:pt>
                <c:pt idx="111">
                  <c:v>6535</c:v>
                </c:pt>
                <c:pt idx="112">
                  <c:v>6518</c:v>
                </c:pt>
                <c:pt idx="113">
                  <c:v>8032</c:v>
                </c:pt>
                <c:pt idx="114">
                  <c:v>12400</c:v>
                </c:pt>
                <c:pt idx="115">
                  <c:v>23700</c:v>
                </c:pt>
                <c:pt idx="116">
                  <c:v>11400</c:v>
                </c:pt>
                <c:pt idx="117">
                  <c:v>9423</c:v>
                </c:pt>
                <c:pt idx="118">
                  <c:v>15200</c:v>
                </c:pt>
                <c:pt idx="119">
                  <c:v>6600</c:v>
                </c:pt>
                <c:pt idx="120">
                  <c:v>12200</c:v>
                </c:pt>
                <c:pt idx="121">
                  <c:v>20900</c:v>
                </c:pt>
                <c:pt idx="122">
                  <c:v>4799</c:v>
                </c:pt>
                <c:pt idx="123">
                  <c:v>8179</c:v>
                </c:pt>
                <c:pt idx="124">
                  <c:v>31600</c:v>
                </c:pt>
                <c:pt idx="125">
                  <c:v>6223.5</c:v>
                </c:pt>
                <c:pt idx="126">
                  <c:v>146000</c:v>
                </c:pt>
                <c:pt idx="127">
                  <c:v>24700</c:v>
                </c:pt>
                <c:pt idx="128">
                  <c:v>8866</c:v>
                </c:pt>
                <c:pt idx="129">
                  <c:v>206200</c:v>
                </c:pt>
                <c:pt idx="130">
                  <c:v>16400</c:v>
                </c:pt>
                <c:pt idx="131">
                  <c:v>3536</c:v>
                </c:pt>
                <c:pt idx="132">
                  <c:v>16300</c:v>
                </c:pt>
                <c:pt idx="133">
                  <c:v>242800</c:v>
                </c:pt>
                <c:pt idx="134">
                  <c:v>8012</c:v>
                </c:pt>
                <c:pt idx="135">
                  <c:v>6661</c:v>
                </c:pt>
                <c:pt idx="136">
                  <c:v>63500</c:v>
                </c:pt>
                <c:pt idx="137">
                  <c:v>22000</c:v>
                </c:pt>
                <c:pt idx="138">
                  <c:v>16600</c:v>
                </c:pt>
                <c:pt idx="139">
                  <c:v>11400</c:v>
                </c:pt>
                <c:pt idx="140">
                  <c:v>8321</c:v>
                </c:pt>
                <c:pt idx="141">
                  <c:v>16900</c:v>
                </c:pt>
                <c:pt idx="142">
                  <c:v>11600</c:v>
                </c:pt>
                <c:pt idx="143">
                  <c:v>7716</c:v>
                </c:pt>
                <c:pt idx="144">
                  <c:v>14000</c:v>
                </c:pt>
                <c:pt idx="145">
                  <c:v>8898</c:v>
                </c:pt>
                <c:pt idx="146">
                  <c:v>12800</c:v>
                </c:pt>
                <c:pt idx="147">
                  <c:v>23700</c:v>
                </c:pt>
                <c:pt idx="148">
                  <c:v>8267</c:v>
                </c:pt>
                <c:pt idx="149">
                  <c:v>15400</c:v>
                </c:pt>
                <c:pt idx="150">
                  <c:v>23100</c:v>
                </c:pt>
                <c:pt idx="151">
                  <c:v>12000</c:v>
                </c:pt>
                <c:pt idx="152">
                  <c:v>30800</c:v>
                </c:pt>
                <c:pt idx="153">
                  <c:v>17100</c:v>
                </c:pt>
                <c:pt idx="154">
                  <c:v>14600</c:v>
                </c:pt>
                <c:pt idx="155">
                  <c:v>43700</c:v>
                </c:pt>
                <c:pt idx="156">
                  <c:v>68100</c:v>
                </c:pt>
                <c:pt idx="157">
                  <c:v>24900</c:v>
                </c:pt>
                <c:pt idx="158">
                  <c:v>21700</c:v>
                </c:pt>
                <c:pt idx="159">
                  <c:v>238400</c:v>
                </c:pt>
                <c:pt idx="160">
                  <c:v>40800</c:v>
                </c:pt>
                <c:pt idx="161">
                  <c:v>48100</c:v>
                </c:pt>
                <c:pt idx="162">
                  <c:v>12100</c:v>
                </c:pt>
                <c:pt idx="163">
                  <c:v>10800</c:v>
                </c:pt>
                <c:pt idx="164">
                  <c:v>5606</c:v>
                </c:pt>
                <c:pt idx="165">
                  <c:v>6047</c:v>
                </c:pt>
                <c:pt idx="166">
                  <c:v>17800</c:v>
                </c:pt>
                <c:pt idx="167">
                  <c:v>5398</c:v>
                </c:pt>
                <c:pt idx="168">
                  <c:v>11800</c:v>
                </c:pt>
                <c:pt idx="169">
                  <c:v>10400</c:v>
                </c:pt>
                <c:pt idx="170">
                  <c:v>10674</c:v>
                </c:pt>
                <c:pt idx="171">
                  <c:v>21022.5</c:v>
                </c:pt>
                <c:pt idx="172">
                  <c:v>6981</c:v>
                </c:pt>
                <c:pt idx="173">
                  <c:v>3155</c:v>
                </c:pt>
                <c:pt idx="174">
                  <c:v>5758</c:v>
                </c:pt>
                <c:pt idx="175">
                  <c:v>5322</c:v>
                </c:pt>
                <c:pt idx="176">
                  <c:v>16600</c:v>
                </c:pt>
                <c:pt idx="177">
                  <c:v>21100</c:v>
                </c:pt>
                <c:pt idx="178">
                  <c:v>13300</c:v>
                </c:pt>
                <c:pt idx="179">
                  <c:v>45700</c:v>
                </c:pt>
                <c:pt idx="180">
                  <c:v>40100</c:v>
                </c:pt>
                <c:pt idx="181">
                  <c:v>13760.5</c:v>
                </c:pt>
                <c:pt idx="182">
                  <c:v>9854</c:v>
                </c:pt>
                <c:pt idx="183">
                  <c:v>34100</c:v>
                </c:pt>
                <c:pt idx="184">
                  <c:v>7270</c:v>
                </c:pt>
                <c:pt idx="185">
                  <c:v>79587.5</c:v>
                </c:pt>
                <c:pt idx="186">
                  <c:v>16850</c:v>
                </c:pt>
                <c:pt idx="187">
                  <c:v>13000</c:v>
                </c:pt>
                <c:pt idx="188">
                  <c:v>12100</c:v>
                </c:pt>
                <c:pt idx="189">
                  <c:v>8100</c:v>
                </c:pt>
                <c:pt idx="190">
                  <c:v>31900</c:v>
                </c:pt>
                <c:pt idx="191">
                  <c:v>25621.666666666701</c:v>
                </c:pt>
                <c:pt idx="192">
                  <c:v>11400</c:v>
                </c:pt>
                <c:pt idx="193">
                  <c:v>64900</c:v>
                </c:pt>
                <c:pt idx="194">
                  <c:v>20300</c:v>
                </c:pt>
                <c:pt idx="195">
                  <c:v>6658</c:v>
                </c:pt>
                <c:pt idx="196">
                  <c:v>19226</c:v>
                </c:pt>
                <c:pt idx="197">
                  <c:v>43400</c:v>
                </c:pt>
                <c:pt idx="198">
                  <c:v>5827</c:v>
                </c:pt>
                <c:pt idx="199">
                  <c:v>8459</c:v>
                </c:pt>
                <c:pt idx="200">
                  <c:v>8885</c:v>
                </c:pt>
                <c:pt idx="201">
                  <c:v>28100</c:v>
                </c:pt>
                <c:pt idx="202">
                  <c:v>6675</c:v>
                </c:pt>
                <c:pt idx="203">
                  <c:v>24600</c:v>
                </c:pt>
                <c:pt idx="204">
                  <c:v>14900</c:v>
                </c:pt>
                <c:pt idx="205">
                  <c:v>6542</c:v>
                </c:pt>
                <c:pt idx="206">
                  <c:v>9520</c:v>
                </c:pt>
                <c:pt idx="207">
                  <c:v>14800</c:v>
                </c:pt>
                <c:pt idx="208">
                  <c:v>22600</c:v>
                </c:pt>
                <c:pt idx="209">
                  <c:v>61700</c:v>
                </c:pt>
                <c:pt idx="210">
                  <c:v>19600</c:v>
                </c:pt>
                <c:pt idx="211">
                  <c:v>14700</c:v>
                </c:pt>
                <c:pt idx="212">
                  <c:v>7271</c:v>
                </c:pt>
                <c:pt idx="213">
                  <c:v>344500</c:v>
                </c:pt>
                <c:pt idx="214">
                  <c:v>5001</c:v>
                </c:pt>
                <c:pt idx="215">
                  <c:v>3356.5</c:v>
                </c:pt>
                <c:pt idx="216">
                  <c:v>14950</c:v>
                </c:pt>
                <c:pt idx="217">
                  <c:v>25200</c:v>
                </c:pt>
                <c:pt idx="218">
                  <c:v>16600</c:v>
                </c:pt>
                <c:pt idx="219">
                  <c:v>4148</c:v>
                </c:pt>
                <c:pt idx="220">
                  <c:v>16000</c:v>
                </c:pt>
                <c:pt idx="221">
                  <c:v>10200</c:v>
                </c:pt>
                <c:pt idx="222">
                  <c:v>5594</c:v>
                </c:pt>
                <c:pt idx="223">
                  <c:v>3738</c:v>
                </c:pt>
                <c:pt idx="224">
                  <c:v>13100</c:v>
                </c:pt>
                <c:pt idx="225">
                  <c:v>40300</c:v>
                </c:pt>
                <c:pt idx="226">
                  <c:v>32900</c:v>
                </c:pt>
                <c:pt idx="227">
                  <c:v>12600</c:v>
                </c:pt>
                <c:pt idx="228">
                  <c:v>31600</c:v>
                </c:pt>
                <c:pt idx="229">
                  <c:v>12700</c:v>
                </c:pt>
                <c:pt idx="230">
                  <c:v>39100</c:v>
                </c:pt>
                <c:pt idx="231">
                  <c:v>16650</c:v>
                </c:pt>
                <c:pt idx="232">
                  <c:v>9676</c:v>
                </c:pt>
                <c:pt idx="233">
                  <c:v>21800</c:v>
                </c:pt>
                <c:pt idx="234">
                  <c:v>664600</c:v>
                </c:pt>
                <c:pt idx="235">
                  <c:v>36800</c:v>
                </c:pt>
                <c:pt idx="236">
                  <c:v>41400</c:v>
                </c:pt>
                <c:pt idx="237">
                  <c:v>11150</c:v>
                </c:pt>
                <c:pt idx="238">
                  <c:v>40900</c:v>
                </c:pt>
                <c:pt idx="239">
                  <c:v>3529</c:v>
                </c:pt>
                <c:pt idx="240">
                  <c:v>3608</c:v>
                </c:pt>
                <c:pt idx="241">
                  <c:v>6147</c:v>
                </c:pt>
                <c:pt idx="242">
                  <c:v>5209</c:v>
                </c:pt>
                <c:pt idx="243">
                  <c:v>23800</c:v>
                </c:pt>
                <c:pt idx="244">
                  <c:v>7735</c:v>
                </c:pt>
                <c:pt idx="245">
                  <c:v>7468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48-434A-A93B-40AED8C177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2245552"/>
        <c:axId val="432245880"/>
      </c:lineChart>
      <c:dateAx>
        <c:axId val="432245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245880"/>
        <c:crosses val="autoZero"/>
        <c:auto val="1"/>
        <c:lblOffset val="100"/>
        <c:baseTimeUnit val="days"/>
      </c:dateAx>
      <c:valAx>
        <c:axId val="43224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24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600000</c:v>
                </c:pt>
                <c:pt idx="1">
                  <c:v>1200000</c:v>
                </c:pt>
                <c:pt idx="2">
                  <c:v>1100000</c:v>
                </c:pt>
                <c:pt idx="3">
                  <c:v>400000</c:v>
                </c:pt>
                <c:pt idx="4">
                  <c:v>500000</c:v>
                </c:pt>
                <c:pt idx="5">
                  <c:v>600000</c:v>
                </c:pt>
                <c:pt idx="6">
                  <c:v>1000000</c:v>
                </c:pt>
                <c:pt idx="7">
                  <c:v>1000000</c:v>
                </c:pt>
                <c:pt idx="8">
                  <c:v>900000</c:v>
                </c:pt>
                <c:pt idx="9">
                  <c:v>700000</c:v>
                </c:pt>
                <c:pt idx="10">
                  <c:v>1100000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BD-4105-B8C0-508B06D2CF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2270808"/>
        <c:axId val="432275400"/>
      </c:lineChart>
      <c:dateAx>
        <c:axId val="432270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275400"/>
        <c:crosses val="autoZero"/>
        <c:auto val="1"/>
        <c:lblOffset val="100"/>
        <c:baseTimeUnit val="months"/>
      </c:dateAx>
      <c:valAx>
        <c:axId val="432275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27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C17F7-00F8-4966-93B5-C5155D84F5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DD5CDA-90D2-4F1B-8C65-078C3910C9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SWR</a:t>
            </a:r>
          </a:p>
        </p:txBody>
      </p:sp>
    </p:spTree>
    <p:extLst>
      <p:ext uri="{BB962C8B-B14F-4D97-AF65-F5344CB8AC3E}">
        <p14:creationId xmlns:p14="http://schemas.microsoft.com/office/powerpoint/2010/main" val="3455271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62FEB-039E-4FBD-8DB4-3CC735462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Total | tagesschau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31C310-2C4D-4E69-BB37-2C5E90F985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9819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8230F-4A68-4A72-9272-7B461F6D9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0AFE3-1B6B-4CA7-B3CF-48F3F8AF8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579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0334A-A2CA-4DE1-8796-1183737CC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Change | tagesschau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75391F-5183-4678-B613-8028AE7C26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3555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568F49-772E-41EC-8CE0-2B832ECF55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6E50F-700A-4A39-830B-864A598B7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928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ECABB-45B7-46F5-AE34-D0E6CA3E2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Key Metrics Table | tagesschau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1FCCE2-38A4-417B-A301-8623B895C0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1233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73439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0169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1515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0884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7322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194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4024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5459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8178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6864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653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8776554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69096694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3.6107 %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13.611399410802 %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533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7B470-B15E-4AC5-83ED-A93E659C7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1523771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955D1-8000-452E-8AA5-CBA844E5D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Total | tagesschau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05C68A-7FB4-46F3-A274-CED0058414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2532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55B16-3385-4249-B943-0CF5A5F3A9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4F616-6522-4DAE-8BD4-F8AC4C17F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634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8EF25-DBFB-4D3B-95C1-26CCC89E7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Likes Total | tagesschau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45D18C-9A0E-4956-9222-6C7E100D41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4303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CAE86-3948-4601-88FC-DE56082F8B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807FB-6AC6-4DE9-830F-BF9F9F368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847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B169C-C18D-4EDF-8843-F78DB9D10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Average Likes per Video | tagesschau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C0A42E-0913-414B-A092-C10C4217D6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687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7C2CC-0A51-4755-A05D-1F113DA18C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133C2-900A-4547-B2E9-BD6A071CF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2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F0FF2-9893-4749-9B29-E52F8BDE8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Likes Change | tagesschau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DE5B89-514D-4395-8D6F-1AAA4733C1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1697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F4BFEA-85A2-47CE-A15E-32D2DC7177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5B18A-C2B3-434E-AFB0-3EB211273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2149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102</Words>
  <Application>Microsoft Office PowerPoint</Application>
  <PresentationFormat>On-screen Show (4:3)</PresentationFormat>
  <Paragraphs>42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Overview</vt:lpstr>
      <vt:lpstr>Tiktok Followers Total | tagesschau</vt:lpstr>
      <vt:lpstr>Tiktok Followers Change | tagesschau</vt:lpstr>
      <vt:lpstr>Tiktok Key Metrics Table | tagesschau</vt:lpstr>
      <vt:lpstr>Tiktok Videos Total | tagesschau</vt:lpstr>
      <vt:lpstr>Tiktok Likes Total | tagesschau</vt:lpstr>
      <vt:lpstr>Tiktok Average Likes per Video | tagesschau</vt:lpstr>
      <vt:lpstr>Tiktok Likes Change | tagesschau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2021-12-08T13:58:45Z</dcterms:created>
  <dcterms:modified xsi:type="dcterms:W3CDTF">2021-12-08T13:59:07Z</dcterms:modified>
</cp:coreProperties>
</file>