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tigerentenclub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44391</c:v>
                </c:pt>
                <c:pt idx="1">
                  <c:v>44392</c:v>
                </c:pt>
                <c:pt idx="2">
                  <c:v>44393</c:v>
                </c:pt>
                <c:pt idx="3">
                  <c:v>44394</c:v>
                </c:pt>
                <c:pt idx="4">
                  <c:v>44395</c:v>
                </c:pt>
                <c:pt idx="5">
                  <c:v>44396</c:v>
                </c:pt>
                <c:pt idx="6">
                  <c:v>44397</c:v>
                </c:pt>
                <c:pt idx="7">
                  <c:v>44398</c:v>
                </c:pt>
                <c:pt idx="8">
                  <c:v>44399</c:v>
                </c:pt>
                <c:pt idx="9">
                  <c:v>44400</c:v>
                </c:pt>
                <c:pt idx="10">
                  <c:v>44401</c:v>
                </c:pt>
                <c:pt idx="11">
                  <c:v>44402</c:v>
                </c:pt>
                <c:pt idx="12">
                  <c:v>44403</c:v>
                </c:pt>
                <c:pt idx="13">
                  <c:v>44404</c:v>
                </c:pt>
                <c:pt idx="14">
                  <c:v>44405</c:v>
                </c:pt>
                <c:pt idx="15">
                  <c:v>44406</c:v>
                </c:pt>
                <c:pt idx="16">
                  <c:v>44407</c:v>
                </c:pt>
                <c:pt idx="17">
                  <c:v>44408</c:v>
                </c:pt>
                <c:pt idx="18">
                  <c:v>44409</c:v>
                </c:pt>
                <c:pt idx="19">
                  <c:v>44410</c:v>
                </c:pt>
                <c:pt idx="20">
                  <c:v>44411</c:v>
                </c:pt>
                <c:pt idx="21">
                  <c:v>44412</c:v>
                </c:pt>
                <c:pt idx="22">
                  <c:v>44413</c:v>
                </c:pt>
                <c:pt idx="23">
                  <c:v>44414</c:v>
                </c:pt>
                <c:pt idx="24">
                  <c:v>44415</c:v>
                </c:pt>
                <c:pt idx="25">
                  <c:v>44416</c:v>
                </c:pt>
                <c:pt idx="26">
                  <c:v>44417</c:v>
                </c:pt>
                <c:pt idx="27">
                  <c:v>44418</c:v>
                </c:pt>
                <c:pt idx="28">
                  <c:v>44419</c:v>
                </c:pt>
                <c:pt idx="29">
                  <c:v>44420</c:v>
                </c:pt>
                <c:pt idx="30">
                  <c:v>44421</c:v>
                </c:pt>
                <c:pt idx="31">
                  <c:v>44422</c:v>
                </c:pt>
                <c:pt idx="32">
                  <c:v>44423</c:v>
                </c:pt>
                <c:pt idx="33">
                  <c:v>44424</c:v>
                </c:pt>
                <c:pt idx="34">
                  <c:v>44425</c:v>
                </c:pt>
                <c:pt idx="35">
                  <c:v>44426</c:v>
                </c:pt>
                <c:pt idx="36">
                  <c:v>44427</c:v>
                </c:pt>
                <c:pt idx="37">
                  <c:v>44428</c:v>
                </c:pt>
                <c:pt idx="38">
                  <c:v>44429</c:v>
                </c:pt>
                <c:pt idx="39">
                  <c:v>44430</c:v>
                </c:pt>
                <c:pt idx="40">
                  <c:v>44431</c:v>
                </c:pt>
                <c:pt idx="41">
                  <c:v>44432</c:v>
                </c:pt>
                <c:pt idx="42">
                  <c:v>44433</c:v>
                </c:pt>
                <c:pt idx="43">
                  <c:v>44434</c:v>
                </c:pt>
                <c:pt idx="44">
                  <c:v>44435</c:v>
                </c:pt>
                <c:pt idx="45">
                  <c:v>44436</c:v>
                </c:pt>
                <c:pt idx="46">
                  <c:v>44437</c:v>
                </c:pt>
                <c:pt idx="47">
                  <c:v>44438</c:v>
                </c:pt>
                <c:pt idx="48">
                  <c:v>44439</c:v>
                </c:pt>
                <c:pt idx="49">
                  <c:v>44440</c:v>
                </c:pt>
                <c:pt idx="50">
                  <c:v>44441</c:v>
                </c:pt>
                <c:pt idx="51">
                  <c:v>44442</c:v>
                </c:pt>
                <c:pt idx="52">
                  <c:v>44443</c:v>
                </c:pt>
                <c:pt idx="53">
                  <c:v>44444</c:v>
                </c:pt>
                <c:pt idx="54">
                  <c:v>44445</c:v>
                </c:pt>
                <c:pt idx="55">
                  <c:v>44446</c:v>
                </c:pt>
                <c:pt idx="56">
                  <c:v>44447</c:v>
                </c:pt>
                <c:pt idx="57">
                  <c:v>44448</c:v>
                </c:pt>
                <c:pt idx="58">
                  <c:v>44449</c:v>
                </c:pt>
                <c:pt idx="59">
                  <c:v>44450</c:v>
                </c:pt>
                <c:pt idx="60">
                  <c:v>44451</c:v>
                </c:pt>
                <c:pt idx="61">
                  <c:v>44452</c:v>
                </c:pt>
                <c:pt idx="62">
                  <c:v>44453</c:v>
                </c:pt>
                <c:pt idx="63">
                  <c:v>44454</c:v>
                </c:pt>
                <c:pt idx="64">
                  <c:v>44455</c:v>
                </c:pt>
                <c:pt idx="65">
                  <c:v>44456</c:v>
                </c:pt>
                <c:pt idx="66">
                  <c:v>44457</c:v>
                </c:pt>
                <c:pt idx="67">
                  <c:v>44458</c:v>
                </c:pt>
                <c:pt idx="68">
                  <c:v>44459</c:v>
                </c:pt>
                <c:pt idx="69">
                  <c:v>44460</c:v>
                </c:pt>
                <c:pt idx="70">
                  <c:v>44461</c:v>
                </c:pt>
                <c:pt idx="71">
                  <c:v>44462</c:v>
                </c:pt>
                <c:pt idx="72">
                  <c:v>44463</c:v>
                </c:pt>
                <c:pt idx="73">
                  <c:v>44464</c:v>
                </c:pt>
                <c:pt idx="74">
                  <c:v>44465</c:v>
                </c:pt>
                <c:pt idx="75">
                  <c:v>44466</c:v>
                </c:pt>
                <c:pt idx="76">
                  <c:v>44467</c:v>
                </c:pt>
                <c:pt idx="77">
                  <c:v>44468</c:v>
                </c:pt>
                <c:pt idx="78">
                  <c:v>44469</c:v>
                </c:pt>
                <c:pt idx="79">
                  <c:v>44470</c:v>
                </c:pt>
                <c:pt idx="80">
                  <c:v>44471</c:v>
                </c:pt>
                <c:pt idx="81">
                  <c:v>44472</c:v>
                </c:pt>
                <c:pt idx="82">
                  <c:v>44473</c:v>
                </c:pt>
                <c:pt idx="83">
                  <c:v>44474</c:v>
                </c:pt>
                <c:pt idx="84">
                  <c:v>44475</c:v>
                </c:pt>
                <c:pt idx="85">
                  <c:v>44476</c:v>
                </c:pt>
                <c:pt idx="86">
                  <c:v>44477</c:v>
                </c:pt>
                <c:pt idx="87">
                  <c:v>44478</c:v>
                </c:pt>
                <c:pt idx="88">
                  <c:v>44479</c:v>
                </c:pt>
                <c:pt idx="89">
                  <c:v>44480</c:v>
                </c:pt>
              </c:numCache>
            </c:num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8087</c:v>
                </c:pt>
                <c:pt idx="1">
                  <c:v>8090</c:v>
                </c:pt>
                <c:pt idx="2">
                  <c:v>8090</c:v>
                </c:pt>
                <c:pt idx="3">
                  <c:v>8094</c:v>
                </c:pt>
                <c:pt idx="4">
                  <c:v>8094</c:v>
                </c:pt>
                <c:pt idx="5">
                  <c:v>8092</c:v>
                </c:pt>
                <c:pt idx="6">
                  <c:v>8090</c:v>
                </c:pt>
                <c:pt idx="7">
                  <c:v>8090</c:v>
                </c:pt>
                <c:pt idx="8">
                  <c:v>8092</c:v>
                </c:pt>
                <c:pt idx="9">
                  <c:v>8089</c:v>
                </c:pt>
                <c:pt idx="10">
                  <c:v>8089</c:v>
                </c:pt>
                <c:pt idx="11">
                  <c:v>8091</c:v>
                </c:pt>
                <c:pt idx="12">
                  <c:v>8092</c:v>
                </c:pt>
                <c:pt idx="13">
                  <c:v>8091</c:v>
                </c:pt>
                <c:pt idx="14">
                  <c:v>8090</c:v>
                </c:pt>
                <c:pt idx="15">
                  <c:v>8089</c:v>
                </c:pt>
                <c:pt idx="16">
                  <c:v>8090</c:v>
                </c:pt>
                <c:pt idx="17">
                  <c:v>8091</c:v>
                </c:pt>
                <c:pt idx="18">
                  <c:v>8097</c:v>
                </c:pt>
                <c:pt idx="19">
                  <c:v>8103</c:v>
                </c:pt>
                <c:pt idx="20">
                  <c:v>8104</c:v>
                </c:pt>
                <c:pt idx="21">
                  <c:v>8103</c:v>
                </c:pt>
                <c:pt idx="22">
                  <c:v>8102</c:v>
                </c:pt>
                <c:pt idx="23">
                  <c:v>8102</c:v>
                </c:pt>
                <c:pt idx="24">
                  <c:v>8110</c:v>
                </c:pt>
                <c:pt idx="25">
                  <c:v>8109</c:v>
                </c:pt>
                <c:pt idx="26">
                  <c:v>8109</c:v>
                </c:pt>
                <c:pt idx="27">
                  <c:v>8111</c:v>
                </c:pt>
                <c:pt idx="28">
                  <c:v>8111</c:v>
                </c:pt>
                <c:pt idx="29">
                  <c:v>8116</c:v>
                </c:pt>
                <c:pt idx="30">
                  <c:v>8113</c:v>
                </c:pt>
                <c:pt idx="31">
                  <c:v>8125</c:v>
                </c:pt>
                <c:pt idx="32">
                  <c:v>8130</c:v>
                </c:pt>
                <c:pt idx="33">
                  <c:v>8134</c:v>
                </c:pt>
                <c:pt idx="34">
                  <c:v>8125</c:v>
                </c:pt>
                <c:pt idx="35">
                  <c:v>8122</c:v>
                </c:pt>
                <c:pt idx="36">
                  <c:v>8117</c:v>
                </c:pt>
                <c:pt idx="37">
                  <c:v>8116</c:v>
                </c:pt>
                <c:pt idx="38">
                  <c:v>8118</c:v>
                </c:pt>
                <c:pt idx="39">
                  <c:v>8116</c:v>
                </c:pt>
                <c:pt idx="40">
                  <c:v>8114</c:v>
                </c:pt>
                <c:pt idx="41">
                  <c:v>8112</c:v>
                </c:pt>
                <c:pt idx="42">
                  <c:v>8114</c:v>
                </c:pt>
                <c:pt idx="43">
                  <c:v>8112</c:v>
                </c:pt>
                <c:pt idx="44">
                  <c:v>8121</c:v>
                </c:pt>
                <c:pt idx="45">
                  <c:v>8122</c:v>
                </c:pt>
                <c:pt idx="46">
                  <c:v>8118</c:v>
                </c:pt>
                <c:pt idx="47">
                  <c:v>8132</c:v>
                </c:pt>
                <c:pt idx="48">
                  <c:v>8135</c:v>
                </c:pt>
                <c:pt idx="49">
                  <c:v>8151</c:v>
                </c:pt>
                <c:pt idx="50">
                  <c:v>8168</c:v>
                </c:pt>
                <c:pt idx="51">
                  <c:v>8172</c:v>
                </c:pt>
                <c:pt idx="52">
                  <c:v>8179</c:v>
                </c:pt>
                <c:pt idx="53">
                  <c:v>8179</c:v>
                </c:pt>
                <c:pt idx="54">
                  <c:v>8179</c:v>
                </c:pt>
                <c:pt idx="55">
                  <c:v>8190</c:v>
                </c:pt>
                <c:pt idx="56">
                  <c:v>8199</c:v>
                </c:pt>
                <c:pt idx="57">
                  <c:v>8200</c:v>
                </c:pt>
                <c:pt idx="58">
                  <c:v>8201</c:v>
                </c:pt>
                <c:pt idx="59">
                  <c:v>8203</c:v>
                </c:pt>
                <c:pt idx="60">
                  <c:v>8212</c:v>
                </c:pt>
                <c:pt idx="61">
                  <c:v>8213</c:v>
                </c:pt>
                <c:pt idx="62">
                  <c:v>8212</c:v>
                </c:pt>
                <c:pt idx="63">
                  <c:v>8215</c:v>
                </c:pt>
                <c:pt idx="64">
                  <c:v>8217</c:v>
                </c:pt>
                <c:pt idx="65">
                  <c:v>8236</c:v>
                </c:pt>
                <c:pt idx="66">
                  <c:v>8256</c:v>
                </c:pt>
                <c:pt idx="67">
                  <c:v>8272</c:v>
                </c:pt>
                <c:pt idx="68">
                  <c:v>8270</c:v>
                </c:pt>
                <c:pt idx="69">
                  <c:v>8274</c:v>
                </c:pt>
                <c:pt idx="70">
                  <c:v>8275</c:v>
                </c:pt>
                <c:pt idx="71">
                  <c:v>8275</c:v>
                </c:pt>
                <c:pt idx="72">
                  <c:v>8276</c:v>
                </c:pt>
                <c:pt idx="73">
                  <c:v>8290</c:v>
                </c:pt>
                <c:pt idx="74">
                  <c:v>8299</c:v>
                </c:pt>
                <c:pt idx="75">
                  <c:v>8301</c:v>
                </c:pt>
                <c:pt idx="76">
                  <c:v>8299</c:v>
                </c:pt>
                <c:pt idx="77">
                  <c:v>8298</c:v>
                </c:pt>
                <c:pt idx="78">
                  <c:v>8301</c:v>
                </c:pt>
                <c:pt idx="79">
                  <c:v>8299</c:v>
                </c:pt>
                <c:pt idx="80">
                  <c:v>8305</c:v>
                </c:pt>
                <c:pt idx="81">
                  <c:v>8308</c:v>
                </c:pt>
                <c:pt idx="82">
                  <c:v>8307</c:v>
                </c:pt>
                <c:pt idx="83">
                  <c:v>8309</c:v>
                </c:pt>
                <c:pt idx="84">
                  <c:v>8314</c:v>
                </c:pt>
                <c:pt idx="85">
                  <c:v>8319</c:v>
                </c:pt>
                <c:pt idx="86">
                  <c:v>8315</c:v>
                </c:pt>
                <c:pt idx="87">
                  <c:v>8315</c:v>
                </c:pt>
                <c:pt idx="88">
                  <c:v>8312</c:v>
                </c:pt>
                <c:pt idx="89">
                  <c:v>8313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62-4A44-BA19-9BA811861C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9642328"/>
        <c:axId val="379644952"/>
      </c:lineChart>
      <c:dateAx>
        <c:axId val="379642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644952"/>
        <c:crosses val="autoZero"/>
        <c:auto val="1"/>
        <c:lblOffset val="100"/>
        <c:baseTimeUnit val="days"/>
      </c:dateAx>
      <c:valAx>
        <c:axId val="379644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642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D3615-3C85-4CFD-AAD0-410F549A9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tigerentenclub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84E0BC-6535-4AC0-85AA-703DB35F27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79067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732272-AD06-4F61-92A6-D2DE3B7108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07/14/2021 - 10/11/2021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F8EA9-F446-41B2-BDFE-469EC2EAF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3478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tigerentenclub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tigerentenclub</dc:title>
  <dc:creator>Frederik Peiniger</dc:creator>
  <cp:lastModifiedBy>Frederik Peiniger</cp:lastModifiedBy>
  <cp:revision>1</cp:revision>
  <dcterms:created xsi:type="dcterms:W3CDTF">2021-10-13T12:12:23Z</dcterms:created>
  <dcterms:modified xsi:type="dcterms:W3CDTF">2021-10-13T12:12:37Z</dcterms:modified>
</cp:coreProperties>
</file>