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tigerentenclub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44300</c:v>
                </c:pt>
                <c:pt idx="1">
                  <c:v>44301</c:v>
                </c:pt>
                <c:pt idx="2">
                  <c:v>44302</c:v>
                </c:pt>
                <c:pt idx="3">
                  <c:v>44303</c:v>
                </c:pt>
                <c:pt idx="4">
                  <c:v>44304</c:v>
                </c:pt>
                <c:pt idx="5">
                  <c:v>44305</c:v>
                </c:pt>
                <c:pt idx="6">
                  <c:v>44306</c:v>
                </c:pt>
                <c:pt idx="7">
                  <c:v>44307</c:v>
                </c:pt>
                <c:pt idx="8">
                  <c:v>44308</c:v>
                </c:pt>
                <c:pt idx="9">
                  <c:v>44309</c:v>
                </c:pt>
                <c:pt idx="10">
                  <c:v>44310</c:v>
                </c:pt>
                <c:pt idx="11">
                  <c:v>44311</c:v>
                </c:pt>
                <c:pt idx="12">
                  <c:v>44312</c:v>
                </c:pt>
                <c:pt idx="13">
                  <c:v>44313</c:v>
                </c:pt>
                <c:pt idx="14">
                  <c:v>44314</c:v>
                </c:pt>
                <c:pt idx="15">
                  <c:v>44315</c:v>
                </c:pt>
                <c:pt idx="16">
                  <c:v>44316</c:v>
                </c:pt>
                <c:pt idx="17">
                  <c:v>44317</c:v>
                </c:pt>
                <c:pt idx="18">
                  <c:v>44318</c:v>
                </c:pt>
                <c:pt idx="19">
                  <c:v>44319</c:v>
                </c:pt>
                <c:pt idx="20">
                  <c:v>44320</c:v>
                </c:pt>
                <c:pt idx="21">
                  <c:v>44321</c:v>
                </c:pt>
                <c:pt idx="22">
                  <c:v>44322</c:v>
                </c:pt>
                <c:pt idx="23">
                  <c:v>44323</c:v>
                </c:pt>
                <c:pt idx="24">
                  <c:v>44324</c:v>
                </c:pt>
                <c:pt idx="25">
                  <c:v>44325</c:v>
                </c:pt>
                <c:pt idx="26">
                  <c:v>44326</c:v>
                </c:pt>
                <c:pt idx="27">
                  <c:v>44327</c:v>
                </c:pt>
                <c:pt idx="28">
                  <c:v>44328</c:v>
                </c:pt>
                <c:pt idx="29">
                  <c:v>44329</c:v>
                </c:pt>
                <c:pt idx="30">
                  <c:v>44330</c:v>
                </c:pt>
                <c:pt idx="31">
                  <c:v>44331</c:v>
                </c:pt>
                <c:pt idx="32">
                  <c:v>44332</c:v>
                </c:pt>
                <c:pt idx="33">
                  <c:v>44333</c:v>
                </c:pt>
                <c:pt idx="34">
                  <c:v>44334</c:v>
                </c:pt>
                <c:pt idx="35">
                  <c:v>44335</c:v>
                </c:pt>
                <c:pt idx="36">
                  <c:v>44336</c:v>
                </c:pt>
                <c:pt idx="37">
                  <c:v>44337</c:v>
                </c:pt>
                <c:pt idx="38">
                  <c:v>44338</c:v>
                </c:pt>
                <c:pt idx="39">
                  <c:v>44339</c:v>
                </c:pt>
                <c:pt idx="40">
                  <c:v>44340</c:v>
                </c:pt>
                <c:pt idx="41">
                  <c:v>44341</c:v>
                </c:pt>
                <c:pt idx="42">
                  <c:v>44342</c:v>
                </c:pt>
                <c:pt idx="43">
                  <c:v>44343</c:v>
                </c:pt>
                <c:pt idx="44">
                  <c:v>44344</c:v>
                </c:pt>
                <c:pt idx="45">
                  <c:v>44345</c:v>
                </c:pt>
                <c:pt idx="46">
                  <c:v>44346</c:v>
                </c:pt>
                <c:pt idx="47">
                  <c:v>44347</c:v>
                </c:pt>
                <c:pt idx="48">
                  <c:v>44348</c:v>
                </c:pt>
                <c:pt idx="49">
                  <c:v>44349</c:v>
                </c:pt>
                <c:pt idx="50">
                  <c:v>44350</c:v>
                </c:pt>
                <c:pt idx="51">
                  <c:v>44351</c:v>
                </c:pt>
                <c:pt idx="52">
                  <c:v>44352</c:v>
                </c:pt>
                <c:pt idx="53">
                  <c:v>44353</c:v>
                </c:pt>
                <c:pt idx="54">
                  <c:v>44354</c:v>
                </c:pt>
                <c:pt idx="55">
                  <c:v>44355</c:v>
                </c:pt>
                <c:pt idx="56">
                  <c:v>44356</c:v>
                </c:pt>
                <c:pt idx="57">
                  <c:v>44357</c:v>
                </c:pt>
                <c:pt idx="58">
                  <c:v>44358</c:v>
                </c:pt>
                <c:pt idx="59">
                  <c:v>44359</c:v>
                </c:pt>
                <c:pt idx="60">
                  <c:v>44360</c:v>
                </c:pt>
                <c:pt idx="61">
                  <c:v>44361</c:v>
                </c:pt>
                <c:pt idx="62">
                  <c:v>44362</c:v>
                </c:pt>
                <c:pt idx="63">
                  <c:v>44363</c:v>
                </c:pt>
                <c:pt idx="64">
                  <c:v>44364</c:v>
                </c:pt>
                <c:pt idx="65">
                  <c:v>44365</c:v>
                </c:pt>
                <c:pt idx="66">
                  <c:v>44366</c:v>
                </c:pt>
                <c:pt idx="67">
                  <c:v>44367</c:v>
                </c:pt>
                <c:pt idx="68">
                  <c:v>44368</c:v>
                </c:pt>
                <c:pt idx="69">
                  <c:v>44369</c:v>
                </c:pt>
                <c:pt idx="70">
                  <c:v>44370</c:v>
                </c:pt>
                <c:pt idx="71">
                  <c:v>44371</c:v>
                </c:pt>
                <c:pt idx="72">
                  <c:v>44372</c:v>
                </c:pt>
                <c:pt idx="73">
                  <c:v>44373</c:v>
                </c:pt>
                <c:pt idx="74">
                  <c:v>44374</c:v>
                </c:pt>
                <c:pt idx="75">
                  <c:v>44375</c:v>
                </c:pt>
                <c:pt idx="76">
                  <c:v>44376</c:v>
                </c:pt>
                <c:pt idx="77">
                  <c:v>44377</c:v>
                </c:pt>
                <c:pt idx="78">
                  <c:v>44378</c:v>
                </c:pt>
                <c:pt idx="79">
                  <c:v>44379</c:v>
                </c:pt>
                <c:pt idx="80">
                  <c:v>44380</c:v>
                </c:pt>
                <c:pt idx="81">
                  <c:v>44381</c:v>
                </c:pt>
                <c:pt idx="82">
                  <c:v>44382</c:v>
                </c:pt>
                <c:pt idx="83">
                  <c:v>44383</c:v>
                </c:pt>
                <c:pt idx="84">
                  <c:v>44384</c:v>
                </c:pt>
                <c:pt idx="85">
                  <c:v>44385</c:v>
                </c:pt>
                <c:pt idx="86">
                  <c:v>44386</c:v>
                </c:pt>
                <c:pt idx="87">
                  <c:v>44387</c:v>
                </c:pt>
                <c:pt idx="88">
                  <c:v>44388</c:v>
                </c:pt>
                <c:pt idx="89">
                  <c:v>44389</c:v>
                </c:pt>
                <c:pt idx="90">
                  <c:v>44390</c:v>
                </c:pt>
                <c:pt idx="91">
                  <c:v>44391</c:v>
                </c:pt>
                <c:pt idx="92">
                  <c:v>44392</c:v>
                </c:pt>
                <c:pt idx="93">
                  <c:v>44393</c:v>
                </c:pt>
                <c:pt idx="94">
                  <c:v>44394</c:v>
                </c:pt>
                <c:pt idx="95">
                  <c:v>44395</c:v>
                </c:pt>
                <c:pt idx="96">
                  <c:v>44396</c:v>
                </c:pt>
                <c:pt idx="97">
                  <c:v>44397</c:v>
                </c:pt>
                <c:pt idx="98">
                  <c:v>44398</c:v>
                </c:pt>
                <c:pt idx="99">
                  <c:v>44399</c:v>
                </c:pt>
                <c:pt idx="100">
                  <c:v>44400</c:v>
                </c:pt>
                <c:pt idx="101">
                  <c:v>44401</c:v>
                </c:pt>
                <c:pt idx="102">
                  <c:v>44402</c:v>
                </c:pt>
                <c:pt idx="103">
                  <c:v>44403</c:v>
                </c:pt>
                <c:pt idx="104">
                  <c:v>44404</c:v>
                </c:pt>
                <c:pt idx="105">
                  <c:v>44405</c:v>
                </c:pt>
                <c:pt idx="106">
                  <c:v>44406</c:v>
                </c:pt>
                <c:pt idx="107">
                  <c:v>44407</c:v>
                </c:pt>
                <c:pt idx="108">
                  <c:v>44408</c:v>
                </c:pt>
                <c:pt idx="109">
                  <c:v>44409</c:v>
                </c:pt>
                <c:pt idx="110">
                  <c:v>44410</c:v>
                </c:pt>
                <c:pt idx="111">
                  <c:v>44411</c:v>
                </c:pt>
                <c:pt idx="112">
                  <c:v>44412</c:v>
                </c:pt>
                <c:pt idx="113">
                  <c:v>44413</c:v>
                </c:pt>
                <c:pt idx="114">
                  <c:v>44414</c:v>
                </c:pt>
                <c:pt idx="115">
                  <c:v>44415</c:v>
                </c:pt>
                <c:pt idx="116">
                  <c:v>44416</c:v>
                </c:pt>
                <c:pt idx="117">
                  <c:v>44417</c:v>
                </c:pt>
                <c:pt idx="118">
                  <c:v>44418</c:v>
                </c:pt>
                <c:pt idx="119">
                  <c:v>44419</c:v>
                </c:pt>
                <c:pt idx="120">
                  <c:v>44420</c:v>
                </c:pt>
                <c:pt idx="121">
                  <c:v>44421</c:v>
                </c:pt>
                <c:pt idx="122">
                  <c:v>44422</c:v>
                </c:pt>
                <c:pt idx="123">
                  <c:v>44423</c:v>
                </c:pt>
                <c:pt idx="124">
                  <c:v>44424</c:v>
                </c:pt>
                <c:pt idx="125">
                  <c:v>44425</c:v>
                </c:pt>
                <c:pt idx="126">
                  <c:v>44426</c:v>
                </c:pt>
                <c:pt idx="127">
                  <c:v>44427</c:v>
                </c:pt>
                <c:pt idx="128">
                  <c:v>44428</c:v>
                </c:pt>
                <c:pt idx="129">
                  <c:v>44429</c:v>
                </c:pt>
                <c:pt idx="130">
                  <c:v>44430</c:v>
                </c:pt>
                <c:pt idx="131">
                  <c:v>44431</c:v>
                </c:pt>
                <c:pt idx="132">
                  <c:v>44432</c:v>
                </c:pt>
                <c:pt idx="133">
                  <c:v>44433</c:v>
                </c:pt>
                <c:pt idx="134">
                  <c:v>44434</c:v>
                </c:pt>
                <c:pt idx="135">
                  <c:v>44435</c:v>
                </c:pt>
                <c:pt idx="136">
                  <c:v>44436</c:v>
                </c:pt>
                <c:pt idx="137">
                  <c:v>44437</c:v>
                </c:pt>
                <c:pt idx="138">
                  <c:v>44438</c:v>
                </c:pt>
                <c:pt idx="139">
                  <c:v>44439</c:v>
                </c:pt>
                <c:pt idx="140">
                  <c:v>44440</c:v>
                </c:pt>
                <c:pt idx="141">
                  <c:v>44441</c:v>
                </c:pt>
                <c:pt idx="142">
                  <c:v>44442</c:v>
                </c:pt>
                <c:pt idx="143">
                  <c:v>44443</c:v>
                </c:pt>
                <c:pt idx="144">
                  <c:v>44444</c:v>
                </c:pt>
                <c:pt idx="145">
                  <c:v>44445</c:v>
                </c:pt>
                <c:pt idx="146">
                  <c:v>44446</c:v>
                </c:pt>
                <c:pt idx="147">
                  <c:v>44447</c:v>
                </c:pt>
                <c:pt idx="148">
                  <c:v>44448</c:v>
                </c:pt>
                <c:pt idx="149">
                  <c:v>44449</c:v>
                </c:pt>
                <c:pt idx="150">
                  <c:v>44450</c:v>
                </c:pt>
                <c:pt idx="151">
                  <c:v>44451</c:v>
                </c:pt>
                <c:pt idx="152">
                  <c:v>44452</c:v>
                </c:pt>
                <c:pt idx="153">
                  <c:v>44453</c:v>
                </c:pt>
                <c:pt idx="154">
                  <c:v>44454</c:v>
                </c:pt>
                <c:pt idx="155">
                  <c:v>44455</c:v>
                </c:pt>
                <c:pt idx="156">
                  <c:v>44456</c:v>
                </c:pt>
                <c:pt idx="157">
                  <c:v>44457</c:v>
                </c:pt>
                <c:pt idx="158">
                  <c:v>44458</c:v>
                </c:pt>
                <c:pt idx="159">
                  <c:v>44459</c:v>
                </c:pt>
                <c:pt idx="160">
                  <c:v>44460</c:v>
                </c:pt>
                <c:pt idx="161">
                  <c:v>44461</c:v>
                </c:pt>
                <c:pt idx="162">
                  <c:v>44462</c:v>
                </c:pt>
                <c:pt idx="163">
                  <c:v>44463</c:v>
                </c:pt>
                <c:pt idx="164">
                  <c:v>44464</c:v>
                </c:pt>
                <c:pt idx="165">
                  <c:v>44465</c:v>
                </c:pt>
                <c:pt idx="166">
                  <c:v>44466</c:v>
                </c:pt>
                <c:pt idx="167">
                  <c:v>44467</c:v>
                </c:pt>
                <c:pt idx="168">
                  <c:v>44468</c:v>
                </c:pt>
                <c:pt idx="169">
                  <c:v>44469</c:v>
                </c:pt>
                <c:pt idx="170">
                  <c:v>44470</c:v>
                </c:pt>
                <c:pt idx="171">
                  <c:v>44471</c:v>
                </c:pt>
                <c:pt idx="172">
                  <c:v>44472</c:v>
                </c:pt>
                <c:pt idx="173">
                  <c:v>44473</c:v>
                </c:pt>
                <c:pt idx="174">
                  <c:v>44474</c:v>
                </c:pt>
                <c:pt idx="175">
                  <c:v>44475</c:v>
                </c:pt>
                <c:pt idx="176">
                  <c:v>44476</c:v>
                </c:pt>
                <c:pt idx="177">
                  <c:v>44477</c:v>
                </c:pt>
                <c:pt idx="178">
                  <c:v>44478</c:v>
                </c:pt>
                <c:pt idx="179">
                  <c:v>44479</c:v>
                </c:pt>
                <c:pt idx="180">
                  <c:v>44480</c:v>
                </c:pt>
                <c:pt idx="181">
                  <c:v>44481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8069</c:v>
                </c:pt>
                <c:pt idx="1">
                  <c:v>8070</c:v>
                </c:pt>
                <c:pt idx="2">
                  <c:v>8073</c:v>
                </c:pt>
                <c:pt idx="3">
                  <c:v>8073</c:v>
                </c:pt>
                <c:pt idx="4">
                  <c:v>8072</c:v>
                </c:pt>
                <c:pt idx="5">
                  <c:v>8073</c:v>
                </c:pt>
                <c:pt idx="6">
                  <c:v>8073</c:v>
                </c:pt>
                <c:pt idx="7">
                  <c:v>8072</c:v>
                </c:pt>
                <c:pt idx="8">
                  <c:v>8070</c:v>
                </c:pt>
                <c:pt idx="9">
                  <c:v>8065</c:v>
                </c:pt>
                <c:pt idx="10">
                  <c:v>8064</c:v>
                </c:pt>
                <c:pt idx="11">
                  <c:v>8064</c:v>
                </c:pt>
                <c:pt idx="12">
                  <c:v>8062</c:v>
                </c:pt>
                <c:pt idx="13">
                  <c:v>8063</c:v>
                </c:pt>
                <c:pt idx="14">
                  <c:v>8061</c:v>
                </c:pt>
                <c:pt idx="15">
                  <c:v>8058</c:v>
                </c:pt>
                <c:pt idx="16">
                  <c:v>8057</c:v>
                </c:pt>
                <c:pt idx="17">
                  <c:v>8059</c:v>
                </c:pt>
                <c:pt idx="18">
                  <c:v>8059</c:v>
                </c:pt>
                <c:pt idx="19">
                  <c:v>8056</c:v>
                </c:pt>
                <c:pt idx="20">
                  <c:v>8055</c:v>
                </c:pt>
                <c:pt idx="21">
                  <c:v>8051</c:v>
                </c:pt>
                <c:pt idx="22">
                  <c:v>8051</c:v>
                </c:pt>
                <c:pt idx="23">
                  <c:v>8048</c:v>
                </c:pt>
                <c:pt idx="24">
                  <c:v>8057</c:v>
                </c:pt>
                <c:pt idx="25">
                  <c:v>8063</c:v>
                </c:pt>
                <c:pt idx="26">
                  <c:v>8067</c:v>
                </c:pt>
                <c:pt idx="27">
                  <c:v>8070</c:v>
                </c:pt>
                <c:pt idx="28">
                  <c:v>8073</c:v>
                </c:pt>
                <c:pt idx="29">
                  <c:v>8070</c:v>
                </c:pt>
                <c:pt idx="30">
                  <c:v>8072</c:v>
                </c:pt>
                <c:pt idx="31">
                  <c:v>8077</c:v>
                </c:pt>
                <c:pt idx="32">
                  <c:v>8079</c:v>
                </c:pt>
                <c:pt idx="33">
                  <c:v>8077</c:v>
                </c:pt>
                <c:pt idx="34">
                  <c:v>8072</c:v>
                </c:pt>
                <c:pt idx="35">
                  <c:v>8075</c:v>
                </c:pt>
                <c:pt idx="36">
                  <c:v>8081</c:v>
                </c:pt>
                <c:pt idx="37">
                  <c:v>8078</c:v>
                </c:pt>
                <c:pt idx="38">
                  <c:v>8076</c:v>
                </c:pt>
                <c:pt idx="39">
                  <c:v>8077</c:v>
                </c:pt>
                <c:pt idx="40">
                  <c:v>8074</c:v>
                </c:pt>
                <c:pt idx="41">
                  <c:v>8075</c:v>
                </c:pt>
                <c:pt idx="42">
                  <c:v>8073</c:v>
                </c:pt>
                <c:pt idx="43">
                  <c:v>8071</c:v>
                </c:pt>
                <c:pt idx="44">
                  <c:v>8075</c:v>
                </c:pt>
                <c:pt idx="45">
                  <c:v>8076</c:v>
                </c:pt>
                <c:pt idx="46">
                  <c:v>8073</c:v>
                </c:pt>
                <c:pt idx="47">
                  <c:v>8071</c:v>
                </c:pt>
                <c:pt idx="48">
                  <c:v>8072</c:v>
                </c:pt>
                <c:pt idx="49">
                  <c:v>8074</c:v>
                </c:pt>
                <c:pt idx="50">
                  <c:v>8074</c:v>
                </c:pt>
                <c:pt idx="51">
                  <c:v>8072</c:v>
                </c:pt>
                <c:pt idx="52">
                  <c:v>8071</c:v>
                </c:pt>
                <c:pt idx="53">
                  <c:v>8079</c:v>
                </c:pt>
                <c:pt idx="54">
                  <c:v>8078</c:v>
                </c:pt>
                <c:pt idx="55">
                  <c:v>8072</c:v>
                </c:pt>
                <c:pt idx="56">
                  <c:v>8075</c:v>
                </c:pt>
                <c:pt idx="57">
                  <c:v>8081</c:v>
                </c:pt>
                <c:pt idx="58">
                  <c:v>8081</c:v>
                </c:pt>
                <c:pt idx="59">
                  <c:v>8078</c:v>
                </c:pt>
                <c:pt idx="60">
                  <c:v>8077</c:v>
                </c:pt>
                <c:pt idx="61">
                  <c:v>8077</c:v>
                </c:pt>
                <c:pt idx="62">
                  <c:v>8081</c:v>
                </c:pt>
                <c:pt idx="63">
                  <c:v>8085</c:v>
                </c:pt>
                <c:pt idx="64">
                  <c:v>8087</c:v>
                </c:pt>
                <c:pt idx="65">
                  <c:v>8084</c:v>
                </c:pt>
                <c:pt idx="66">
                  <c:v>8085</c:v>
                </c:pt>
                <c:pt idx="67">
                  <c:v>8083</c:v>
                </c:pt>
                <c:pt idx="68">
                  <c:v>8078</c:v>
                </c:pt>
                <c:pt idx="69">
                  <c:v>8077</c:v>
                </c:pt>
                <c:pt idx="70">
                  <c:v>8082</c:v>
                </c:pt>
                <c:pt idx="71">
                  <c:v>8078</c:v>
                </c:pt>
                <c:pt idx="72">
                  <c:v>8081</c:v>
                </c:pt>
                <c:pt idx="73">
                  <c:v>8078</c:v>
                </c:pt>
                <c:pt idx="74">
                  <c:v>8073</c:v>
                </c:pt>
                <c:pt idx="75">
                  <c:v>8068</c:v>
                </c:pt>
                <c:pt idx="76">
                  <c:v>8070</c:v>
                </c:pt>
                <c:pt idx="77">
                  <c:v>8070</c:v>
                </c:pt>
                <c:pt idx="78">
                  <c:v>8068</c:v>
                </c:pt>
                <c:pt idx="79">
                  <c:v>8071</c:v>
                </c:pt>
                <c:pt idx="80">
                  <c:v>8075</c:v>
                </c:pt>
                <c:pt idx="81">
                  <c:v>8072</c:v>
                </c:pt>
                <c:pt idx="82">
                  <c:v>8074</c:v>
                </c:pt>
                <c:pt idx="83">
                  <c:v>8078</c:v>
                </c:pt>
                <c:pt idx="84">
                  <c:v>8074</c:v>
                </c:pt>
                <c:pt idx="85">
                  <c:v>8075</c:v>
                </c:pt>
                <c:pt idx="86">
                  <c:v>8073</c:v>
                </c:pt>
                <c:pt idx="87">
                  <c:v>8078</c:v>
                </c:pt>
                <c:pt idx="88">
                  <c:v>8088</c:v>
                </c:pt>
                <c:pt idx="89">
                  <c:v>8090</c:v>
                </c:pt>
                <c:pt idx="90">
                  <c:v>8087</c:v>
                </c:pt>
                <c:pt idx="91">
                  <c:v>8087</c:v>
                </c:pt>
                <c:pt idx="92">
                  <c:v>8090</c:v>
                </c:pt>
                <c:pt idx="93">
                  <c:v>8090</c:v>
                </c:pt>
                <c:pt idx="94">
                  <c:v>8094</c:v>
                </c:pt>
                <c:pt idx="95">
                  <c:v>8094</c:v>
                </c:pt>
                <c:pt idx="96">
                  <c:v>8092</c:v>
                </c:pt>
                <c:pt idx="97">
                  <c:v>8090</c:v>
                </c:pt>
                <c:pt idx="98">
                  <c:v>8090</c:v>
                </c:pt>
                <c:pt idx="99">
                  <c:v>8092</c:v>
                </c:pt>
                <c:pt idx="100">
                  <c:v>8089</c:v>
                </c:pt>
                <c:pt idx="101">
                  <c:v>8089</c:v>
                </c:pt>
                <c:pt idx="102">
                  <c:v>8091</c:v>
                </c:pt>
                <c:pt idx="103">
                  <c:v>8092</c:v>
                </c:pt>
                <c:pt idx="104">
                  <c:v>8091</c:v>
                </c:pt>
                <c:pt idx="105">
                  <c:v>8090</c:v>
                </c:pt>
                <c:pt idx="106">
                  <c:v>8089</c:v>
                </c:pt>
                <c:pt idx="107">
                  <c:v>8090</c:v>
                </c:pt>
                <c:pt idx="108">
                  <c:v>8091</c:v>
                </c:pt>
                <c:pt idx="109">
                  <c:v>8097</c:v>
                </c:pt>
                <c:pt idx="110">
                  <c:v>8103</c:v>
                </c:pt>
                <c:pt idx="111">
                  <c:v>8104</c:v>
                </c:pt>
                <c:pt idx="112">
                  <c:v>8103</c:v>
                </c:pt>
                <c:pt idx="113">
                  <c:v>8102</c:v>
                </c:pt>
                <c:pt idx="114">
                  <c:v>8102</c:v>
                </c:pt>
                <c:pt idx="115">
                  <c:v>8110</c:v>
                </c:pt>
                <c:pt idx="116">
                  <c:v>8109</c:v>
                </c:pt>
                <c:pt idx="117">
                  <c:v>8109</c:v>
                </c:pt>
                <c:pt idx="118">
                  <c:v>8111</c:v>
                </c:pt>
                <c:pt idx="119">
                  <c:v>8111</c:v>
                </c:pt>
                <c:pt idx="120">
                  <c:v>8116</c:v>
                </c:pt>
                <c:pt idx="121">
                  <c:v>8113</c:v>
                </c:pt>
                <c:pt idx="122">
                  <c:v>8125</c:v>
                </c:pt>
                <c:pt idx="123">
                  <c:v>8130</c:v>
                </c:pt>
                <c:pt idx="124">
                  <c:v>8134</c:v>
                </c:pt>
                <c:pt idx="125">
                  <c:v>8125</c:v>
                </c:pt>
                <c:pt idx="126">
                  <c:v>8122</c:v>
                </c:pt>
                <c:pt idx="127">
                  <c:v>8117</c:v>
                </c:pt>
                <c:pt idx="128">
                  <c:v>8116</c:v>
                </c:pt>
                <c:pt idx="129">
                  <c:v>8118</c:v>
                </c:pt>
                <c:pt idx="130">
                  <c:v>8116</c:v>
                </c:pt>
                <c:pt idx="131">
                  <c:v>8114</c:v>
                </c:pt>
                <c:pt idx="132">
                  <c:v>8112</c:v>
                </c:pt>
                <c:pt idx="133">
                  <c:v>8114</c:v>
                </c:pt>
                <c:pt idx="134">
                  <c:v>8112</c:v>
                </c:pt>
                <c:pt idx="135">
                  <c:v>8121</c:v>
                </c:pt>
                <c:pt idx="136">
                  <c:v>8122</c:v>
                </c:pt>
                <c:pt idx="137">
                  <c:v>8118</c:v>
                </c:pt>
                <c:pt idx="138">
                  <c:v>8132</c:v>
                </c:pt>
                <c:pt idx="139">
                  <c:v>8135</c:v>
                </c:pt>
                <c:pt idx="140">
                  <c:v>8151</c:v>
                </c:pt>
                <c:pt idx="141">
                  <c:v>8168</c:v>
                </c:pt>
                <c:pt idx="142">
                  <c:v>8172</c:v>
                </c:pt>
                <c:pt idx="143">
                  <c:v>8179</c:v>
                </c:pt>
                <c:pt idx="144">
                  <c:v>8179</c:v>
                </c:pt>
                <c:pt idx="145">
                  <c:v>8179</c:v>
                </c:pt>
                <c:pt idx="146">
                  <c:v>8190</c:v>
                </c:pt>
                <c:pt idx="147">
                  <c:v>8199</c:v>
                </c:pt>
                <c:pt idx="148">
                  <c:v>8200</c:v>
                </c:pt>
                <c:pt idx="149">
                  <c:v>8201</c:v>
                </c:pt>
                <c:pt idx="150">
                  <c:v>8203</c:v>
                </c:pt>
                <c:pt idx="151">
                  <c:v>8212</c:v>
                </c:pt>
                <c:pt idx="152">
                  <c:v>8213</c:v>
                </c:pt>
                <c:pt idx="153">
                  <c:v>8212</c:v>
                </c:pt>
                <c:pt idx="154">
                  <c:v>8215</c:v>
                </c:pt>
                <c:pt idx="155">
                  <c:v>8217</c:v>
                </c:pt>
                <c:pt idx="156">
                  <c:v>8236</c:v>
                </c:pt>
                <c:pt idx="157">
                  <c:v>8256</c:v>
                </c:pt>
                <c:pt idx="158">
                  <c:v>8272</c:v>
                </c:pt>
                <c:pt idx="159">
                  <c:v>8270</c:v>
                </c:pt>
                <c:pt idx="160">
                  <c:v>8274</c:v>
                </c:pt>
                <c:pt idx="161">
                  <c:v>8275</c:v>
                </c:pt>
                <c:pt idx="162">
                  <c:v>8275</c:v>
                </c:pt>
                <c:pt idx="163">
                  <c:v>8276</c:v>
                </c:pt>
                <c:pt idx="164">
                  <c:v>8290</c:v>
                </c:pt>
                <c:pt idx="165">
                  <c:v>8299</c:v>
                </c:pt>
                <c:pt idx="166">
                  <c:v>8301</c:v>
                </c:pt>
                <c:pt idx="167">
                  <c:v>8299</c:v>
                </c:pt>
                <c:pt idx="168">
                  <c:v>8298</c:v>
                </c:pt>
                <c:pt idx="169">
                  <c:v>8301</c:v>
                </c:pt>
                <c:pt idx="170">
                  <c:v>8299</c:v>
                </c:pt>
                <c:pt idx="171">
                  <c:v>8305</c:v>
                </c:pt>
                <c:pt idx="172">
                  <c:v>8308</c:v>
                </c:pt>
                <c:pt idx="173">
                  <c:v>8307</c:v>
                </c:pt>
                <c:pt idx="174">
                  <c:v>8309</c:v>
                </c:pt>
                <c:pt idx="175">
                  <c:v>8314</c:v>
                </c:pt>
                <c:pt idx="176">
                  <c:v>8319</c:v>
                </c:pt>
                <c:pt idx="177">
                  <c:v>8315</c:v>
                </c:pt>
                <c:pt idx="178">
                  <c:v>8315</c:v>
                </c:pt>
                <c:pt idx="179">
                  <c:v>8312</c:v>
                </c:pt>
                <c:pt idx="180">
                  <c:v>8313</c:v>
                </c:pt>
                <c:pt idx="181">
                  <c:v>8313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E3-4048-B85C-A984E9BEB0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392504"/>
        <c:axId val="391393488"/>
      </c:lineChart>
      <c:dateAx>
        <c:axId val="391392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93488"/>
        <c:crosses val="autoZero"/>
        <c:auto val="1"/>
        <c:lblOffset val="100"/>
        <c:baseTimeUnit val="days"/>
      </c:dateAx>
      <c:valAx>
        <c:axId val="39139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9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44E05-ECDE-4B0F-BE85-C924D79CF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tigerentenclub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646CD2-087F-48D6-9195-0B865F2517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00652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9CC09-E90F-4BC2-8889-D76AFDDC7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04/14/2021 - 10/12/2021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8EED2-91CD-4228-A933-883FB7A2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2046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tigerentenclub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tigerentenclub</dc:title>
  <dc:creator>Frederik Peiniger</dc:creator>
  <cp:lastModifiedBy>Frederik Peiniger</cp:lastModifiedBy>
  <cp:revision>1</cp:revision>
  <dcterms:created xsi:type="dcterms:W3CDTF">2021-10-13T12:08:23Z</dcterms:created>
  <dcterms:modified xsi:type="dcterms:W3CDTF">2021-10-13T12:08:38Z</dcterms:modified>
</cp:coreProperties>
</file>