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Sheet1!$B$2:$B$92</c:f>
            </c:numRef>
          </c:val>
          <c:smooth val="0"/>
          <c:extLst>
            <c:ext xmlns:c16="http://schemas.microsoft.com/office/drawing/2014/chart" uri="{C3380CC4-5D6E-409C-BE32-E72D297353CC}">
              <c16:uniqueId val="{00000000-E601-4658-ADBA-A00E8E08DE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657152"/>
        <c:axId val="387658136"/>
      </c:lineChart>
      <c:catAx>
        <c:axId val="38765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58136"/>
        <c:crosses val="autoZero"/>
        <c:auto val="1"/>
        <c:lblAlgn val="ctr"/>
        <c:lblOffset val="100"/>
        <c:noMultiLvlLbl val="0"/>
      </c:catAx>
      <c:valAx>
        <c:axId val="38765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5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0D1CD-56C4-46FA-A091-32609F3E9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tigerentenclub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8A8E9D-50CA-43B3-B0DD-F5CFC1B50E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9222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89629-3243-4213-8D6C-A8D13C45C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07/14/2021 - 10/12/2021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963F1-E1C5-4AC5-B491-BBBE1216B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7624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tigerentenclub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tigerentenclub</dc:title>
  <dc:creator>Frederik Peiniger</dc:creator>
  <cp:lastModifiedBy>Frederik Peiniger</cp:lastModifiedBy>
  <cp:revision>1</cp:revision>
  <dcterms:created xsi:type="dcterms:W3CDTF">2021-10-13T12:05:56Z</dcterms:created>
  <dcterms:modified xsi:type="dcterms:W3CDTF">2021-10-13T12:06:10Z</dcterms:modified>
</cp:coreProperties>
</file>