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87567-F95B-4616-9413-0433DBF5E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Kanal | YouTube SWR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D96374-AA73-4F71-81A5-160544334D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2068015"/>
              </p:ext>
            </p:extLst>
          </p:nvPr>
        </p:nvGraphicFramePr>
        <p:xfrm>
          <a:off x="457200" y="1731963"/>
          <a:ext cx="7900416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220801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45200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12178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08069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25712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81405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50479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60870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82325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2774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neue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Abrufe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Min. gesehen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94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386652894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3119595601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74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Verstehen Sie Spaß?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67915108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352554015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690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63259806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901746419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64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 Landesschau Baden-Württemberg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47210143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107127046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3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 Kindernetz 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43887072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323136813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34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31881098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460191997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473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 Marktcheck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31061888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310920815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59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 Kindernetz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83098029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873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 Landesschau Rheinland-Pfalz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11576526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55295350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583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6FF2C-0EBA-4674-BDE4-060B1D4D66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01.01.2021 - 30.06.2021</a:t>
            </a:r>
          </a:p>
        </p:txBody>
      </p:sp>
    </p:spTree>
    <p:extLst>
      <p:ext uri="{BB962C8B-B14F-4D97-AF65-F5344CB8AC3E}">
        <p14:creationId xmlns:p14="http://schemas.microsoft.com/office/powerpoint/2010/main" val="1526612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8C339-1224-461B-B086-13B4DAB5B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Kanal | YouTube SWR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D5C56C-793B-45E0-BBAF-0C88F46AD8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798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9042027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74540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5822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2026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5401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3277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2540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96821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53070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1718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neue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Abrufe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Min. gesehen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47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 Handwerkskunst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9868163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138718248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9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Pierre M. Krause Show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8535791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87636817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94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 Spätschicht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37076984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43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WALULIS STORY - SWR3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6716213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51716737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815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 Eisenbahn-Romantik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5996355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59114462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56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 Schlager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5937745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23434674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2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SWR1 Leute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3949730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40817366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9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3899748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25109809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78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18683521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903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 einfach kreativ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2689720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6695266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508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033DB-74F1-4A7D-B490-89E1852C54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01.01.2021 - 30.06.2021</a:t>
            </a:r>
          </a:p>
        </p:txBody>
      </p:sp>
    </p:spTree>
    <p:extLst>
      <p:ext uri="{BB962C8B-B14F-4D97-AF65-F5344CB8AC3E}">
        <p14:creationId xmlns:p14="http://schemas.microsoft.com/office/powerpoint/2010/main" val="289459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527A3-16AD-4070-AF9A-B2C881A5E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Kanal | YouTube SWR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FCABBF-6062-4ABD-9C70-C4954D35A4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1287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742728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61606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79319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05160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66612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95950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31397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3280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03598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7568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neue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Abrufe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Min. gesehen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66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Generation Alpha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5326733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06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SWR1 Musik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4195209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05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Five Souls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10174966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29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 Classic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3849482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1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naber? Was geht!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2684316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958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Planet Schule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3237354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801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8EE03-9554-4192-891D-6BC09914B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01.01.2021 - 30.06.2021</a:t>
            </a:r>
          </a:p>
        </p:txBody>
      </p:sp>
    </p:spTree>
    <p:extLst>
      <p:ext uri="{BB962C8B-B14F-4D97-AF65-F5344CB8AC3E}">
        <p14:creationId xmlns:p14="http://schemas.microsoft.com/office/powerpoint/2010/main" val="33140730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727</Words>
  <Application>Microsoft Office PowerPoint</Application>
  <PresentationFormat>On-screen Show (4:3)</PresentationFormat>
  <Paragraphs>286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YouTube Kanal | YouTube SWR - 1 of 3</vt:lpstr>
      <vt:lpstr>Youtube YouTube Kanal | YouTube SWR - 2 of 3</vt:lpstr>
      <vt:lpstr>Youtube YouTube Kanal | YouTube SWR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YouTube Kanal | YouTube SWR - 1 of 3</dc:title>
  <dc:creator>Frederik Peiniger</dc:creator>
  <cp:lastModifiedBy>Frederik Peiniger</cp:lastModifiedBy>
  <cp:revision>1</cp:revision>
  <dcterms:created xsi:type="dcterms:W3CDTF">2021-08-11T09:28:06Z</dcterms:created>
  <dcterms:modified xsi:type="dcterms:W3CDTF">2021-08-11T09:29:59Z</dcterms:modified>
</cp:coreProperties>
</file>