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SWR Wissen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2">
                  <c:v>39974</c:v>
                </c:pt>
                <c:pt idx="3">
                  <c:v>43475</c:v>
                </c:pt>
                <c:pt idx="4">
                  <c:v>70924</c:v>
                </c:pt>
                <c:pt idx="5">
                  <c:v>73070</c:v>
                </c:pt>
                <c:pt idx="6">
                  <c:v>247409</c:v>
                </c:pt>
                <c:pt idx="7">
                  <c:v>387123</c:v>
                </c:pt>
                <c:pt idx="8">
                  <c:v>211002</c:v>
                </c:pt>
                <c:pt idx="9">
                  <c:v>192013</c:v>
                </c:pt>
                <c:pt idx="10">
                  <c:v>352373</c:v>
                </c:pt>
                <c:pt idx="11">
                  <c:v>656676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F2-4A13-BF83-52DDCCFCF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349872"/>
        <c:axId val="254351184"/>
      </c:lineChart>
      <c:dateAx>
        <c:axId val="254349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51184"/>
        <c:crosses val="autoZero"/>
        <c:auto val="1"/>
        <c:lblOffset val="100"/>
        <c:baseTimeUnit val="months"/>
      </c:dateAx>
      <c:valAx>
        <c:axId val="25435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4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0D0B-3A81-4B58-A25C-EEB2E08DC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SWR Wissen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EE755E-7B34-4464-B0F1-F42A22565F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439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BA4C3-5B4B-4E52-808A-2143A3301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95A45-D5C4-4D00-97AD-231F2578D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5503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| SWR Wissen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SWR Wissen</dc:title>
  <dc:creator>Frederik Peiniger</dc:creator>
  <cp:lastModifiedBy>Frederik Peiniger</cp:lastModifiedBy>
  <cp:revision>1</cp:revision>
  <dcterms:created xsi:type="dcterms:W3CDTF">2020-05-18T12:37:54Z</dcterms:created>
  <dcterms:modified xsi:type="dcterms:W3CDTF">2020-05-18T12:37:59Z</dcterms:modified>
</cp:coreProperties>
</file>