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1DBC-4D4F-4878-A1ED-2EAB9C87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ARD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97D63-C7AB-4B99-A899-98289677B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509349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85200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216330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808763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52873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7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40445896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01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24887643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8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9700718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8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11526792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36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99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074D4-EBC8-4D08-BB6E-78A8584A9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866933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Devices Table by Channel | 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Devices Table by Channel | ARD</dc:title>
  <dc:creator>Frederik Peiniger</dc:creator>
  <cp:lastModifiedBy>Frederik Peiniger</cp:lastModifiedBy>
  <cp:revision>1</cp:revision>
  <dcterms:created xsi:type="dcterms:W3CDTF">2019-12-05T16:16:00Z</dcterms:created>
  <dcterms:modified xsi:type="dcterms:W3CDTF">2019-12-05T16:16:06Z</dcterms:modified>
</cp:coreProperties>
</file>