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408C1-78FE-4AF5-BCE0-F3663F400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DDvOrt gesamt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FD7C7-47DE-4D01-B253-76E51AC5EC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5498727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49984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9390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0891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70983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4539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5996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7376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9655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3062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527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Mainz - 2018-07-06 09:45:59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Noch e bissje Bildung fers Wocheend... #Mainz #Meenzerisch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63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Kaiserslautern - 2018-07-08 13:14:31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 kann jetzt schon sagen: Das Altstadtfest Kaiserslautern 2018 war einfach LEGEN... wartet, wartet...DÄR! 😊✋ Und ihr habt dazu ganz schön beigetragen! Ihr habt nicht nur die Bühnen gerockt, auch euer Style war einfach der Burner! 😍😎 2018 war ganz klar das sexieste #Altstadtfest ever! Beweise? Hier!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sexieste Altstadtfest ever!
Man kann jetzt schon sagen: Das @[421755101181156:274:Altstadtfest Kaiserslautern] 2018 war einfach LEGEN... wartet, wartet...DÄR! 😊✋ Und ihr habt dazu ganz schön beigetragen! Ihr habt nicht nur die Bühnen gerockt, auch euer Style war einfach der Burner! 😍😎 2018 war ganz klar das sexieste #Altstadtfest ever! Beweise? Hier!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82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A04A1-178A-4162-BD5F-CF6D3FA5A2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04.07.2018 - 08.07.2018</a:t>
            </a:r>
          </a:p>
        </p:txBody>
      </p:sp>
    </p:spTree>
    <p:extLst>
      <p:ext uri="{BB962C8B-B14F-4D97-AF65-F5344CB8AC3E}">
        <p14:creationId xmlns:p14="http://schemas.microsoft.com/office/powerpoint/2010/main" val="1400094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E5DA-5C6D-4073-8472-CF79A5D38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DDvOrt gesamt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7D660C-10A5-4FBA-A519-93BA1AAA3C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7667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30342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3493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6960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4214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1402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1853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5803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2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5292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02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Ulm - 2018-07-06 12:15:41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Derzeit ermittelt die Polizei - möglicherweise hatte der 18-Jährige auch bereits auf der Fahrbahn gelegen, als das Auto ihn überrollte. Eine Obduktion soll den Unfallhergang klären.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29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Karlsruhe - 2018-07-07 09:53:00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#Flaggenstreit von KARLSRUHE geht in die nächste Runde!
Auch Oberbürgermeister Dr. Frank Mentrup hat sich mittlerweile auf Facebook dazu geäußert.
Wie seht ihr das, welche Flagge soll hier hängen?
#Karsruhe #Schloss #Flagge #Baden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8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A8146-BA12-4EA4-BD14-9CD134C8A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04.07.2018 - 08.07.2018</a:t>
            </a:r>
          </a:p>
        </p:txBody>
      </p:sp>
    </p:spTree>
    <p:extLst>
      <p:ext uri="{BB962C8B-B14F-4D97-AF65-F5344CB8AC3E}">
        <p14:creationId xmlns:p14="http://schemas.microsoft.com/office/powerpoint/2010/main" val="1552114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6A0E2-8A86-4A6A-B6C7-C8112D79B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DDvOrt gesamt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0ED214-5905-4F9D-A28D-17EDD9F5D5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5079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37322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1138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4430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4772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7486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3346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3443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7088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8793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1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Ulm - 2018-07-05 15:02:10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Bock auf einen Ausflug in den Mobi Park in Laupheim am Wochenende? Wir haben zusammen mit Slackline-Profi Moritz Hamberger mal gecheckt, ob man da eigentlich auch mit Höhenangst Spaß haben kann...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"Wollt ihr mich verarschen?" - Hochseilgarten mit Höhenangst!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24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Kaiserslautern - 2018-07-07 16:19:29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Bildungs-Quickie fers Wochenend, her!!! 😂😋 Euer Lieblingswort uff pälzisch? #pfälzersinddiegeilsten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574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9448E-6F24-4B66-9514-FF131467A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04.07.2018 - 08.07.2018</a:t>
            </a:r>
          </a:p>
        </p:txBody>
      </p:sp>
    </p:spTree>
    <p:extLst>
      <p:ext uri="{BB962C8B-B14F-4D97-AF65-F5344CB8AC3E}">
        <p14:creationId xmlns:p14="http://schemas.microsoft.com/office/powerpoint/2010/main" val="3643650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E58A6-D4B7-43AE-8019-0402582D2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DDvOrt gesamt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444855-86DB-447F-B0C9-37F36ABC6E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735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71613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6946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1123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5289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3156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948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2687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9884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0832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76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Kaiserslautern - 2018-07-04 11:36:37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#Reh findet den Autoverkehr🚙 auf der #A6 bei #KL so spannend, dass es ihn täglich von der Leitplanke aus angafft 👀. Die Autofahrer halten "Bambi" 🦌 für verletzt und rufen mehrmals am Tag die #Polizei an. #geilstesundsüßestesrehever &lt;3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9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Tübingen - 2018-07-04 16:47:16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ultimative Schwäbischtest bei Game of Thrones! #zwiebelroschdbroda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SWR1 Baden-Württemberg
n/a
Wenn es bei Game of Thrones plötzlich Zwiebelroschdbroda gibt, haben wir unsere Finger im Spiel. ;-) Königsmörder Jaime Lannister und Euron Graufreud auf der Comic Con Germany im knallharten Schwäbischtest! Ton an! #swrheimat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482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36FF9-ECBA-49D1-A020-79984ADE3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04.07.2018 - 08.07.2018</a:t>
            </a:r>
          </a:p>
        </p:txBody>
      </p:sp>
    </p:spTree>
    <p:extLst>
      <p:ext uri="{BB962C8B-B14F-4D97-AF65-F5344CB8AC3E}">
        <p14:creationId xmlns:p14="http://schemas.microsoft.com/office/powerpoint/2010/main" val="1969705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5468-1F24-44F8-9C36-6CA05017F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DDvOrt gesamt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CCB93D-0B08-4D06-A689-D536F995C5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7555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65692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5204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2190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7094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1626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608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049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9003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1993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29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Kaiserslautern - 2018-07-05 10:26:41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 isses! Das neue Trikot des 1. FC Kaiserslautern! ⚽ Den Stern ⭐ auf der Brust sieht man ja, aber im Nacken der Spieler soll auch ein Teufel drauf sein. 😈 Wie kommt's bei euch an? #FCK #Betze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25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Koblenz - 2018-07-08 09:12:00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Bevor es richtig warm wird, noch mal schon gemütlich frühstücken... #StartindenTag #leckerBrötchen #Obstsalat #VordemLernennochwasEssen Foto: dpa/picture-alliance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271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80CE2-C43A-4A93-BBF9-C35E6B812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04.07.2018 - 08.07.2018</a:t>
            </a:r>
          </a:p>
        </p:txBody>
      </p:sp>
    </p:spTree>
    <p:extLst>
      <p:ext uri="{BB962C8B-B14F-4D97-AF65-F5344CB8AC3E}">
        <p14:creationId xmlns:p14="http://schemas.microsoft.com/office/powerpoint/2010/main" val="4164404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3B9B0-677B-48B6-ACE7-58DE8E5A2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DDvOrt gesamt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CC2EBF-9936-4F7E-A47F-40B59A6344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9834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73955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4710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03004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0347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0423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9014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3725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7469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8722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93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Kaiserslautern - 2018-07-05 19:44:00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 Tage lang geile #Stimmung gibt's dieses Wochenende wieder in der #Lautrer Altstadt 😍🍻🎉. Mit Live-Musik 🎤 auf elf Bühnen, rund 200 Ständen und kostenlosem W-Lan 📱für alle Besucher! 😱😏🤙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9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Mainz - 2018-07-07 23:31:15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einen machen wir noch... #Mainz #Andau #Prost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950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803B6-D9A2-4F7B-B723-D42E403E9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04.07.2018 - 08.07.2018</a:t>
            </a:r>
          </a:p>
        </p:txBody>
      </p:sp>
    </p:spTree>
    <p:extLst>
      <p:ext uri="{BB962C8B-B14F-4D97-AF65-F5344CB8AC3E}">
        <p14:creationId xmlns:p14="http://schemas.microsoft.com/office/powerpoint/2010/main" val="3922336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4E1C-37E6-4A1A-B97F-BD2167415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DDvOrt gesamt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B47324-3B02-4684-9533-64F342DA6C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958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66483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3134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9640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8381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1085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0629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6172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616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6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1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Ulm - 2018-07-06 15:49:29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Na, welchen Ulmer küsst ihr am liebsten? &lt;3 #weltkusstag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Weltkusstag in Ulm &lt;3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04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Koblenz - 2018-07-04 09:42:45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Polizei sucht nach diesem Vorfall Zeugen, die in der Nacht auf Sonntag eine Auseinandersetzung im Bereich der Poststraße beobachtet haben. #Polizei #Diskothek #GuteBesserung #Zeugengesucht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254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59874-AAFA-4798-991F-E17BA2A93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04.07.2018 - 08.07.2018</a:t>
            </a:r>
          </a:p>
        </p:txBody>
      </p:sp>
    </p:spTree>
    <p:extLst>
      <p:ext uri="{BB962C8B-B14F-4D97-AF65-F5344CB8AC3E}">
        <p14:creationId xmlns:p14="http://schemas.microsoft.com/office/powerpoint/2010/main" val="1745266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F6D40-D970-4975-B04A-CEAE28A14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DDvOrt gesamt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1FCA4E-F24B-4FA0-8BF8-B54F28438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835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40901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1129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0324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50487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9765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542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334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799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5377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122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Ulm - 2018-07-05 12:23:49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da dachten wir, wir hätten heute schon alles gesehen...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737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Koblenz - 2018-07-06 10:48:05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Klebrig, aber sehr lecker! Seit 125 Jahren produziert ein Unternehmen mit Zuckerrüben aus der Grafschaft den leckeren Sirup! #Jubiläum #Kindheitserinnerung #klebrig #zuckersüß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016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F08AF-A848-4D67-9407-43E76C015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04.07.2018 - 08.07.2018</a:t>
            </a:r>
          </a:p>
        </p:txBody>
      </p:sp>
    </p:spTree>
    <p:extLst>
      <p:ext uri="{BB962C8B-B14F-4D97-AF65-F5344CB8AC3E}">
        <p14:creationId xmlns:p14="http://schemas.microsoft.com/office/powerpoint/2010/main" val="2100171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795D7-7747-47B9-8E5B-1862238CA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DDvOrt gesamt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B499E5-E68B-440A-884B-C43260D0AD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2996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93939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2541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6552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55809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0296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6194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229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9021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618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31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Stuttgart - 2018-07-04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🤣 Schwäbisch auf der Comic Con Germany in Stuttgart - meine Stadt #gameofthrones #schwäbischisschee #zwiebelroschdbroda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SWR1 Baden-Württemberg
n/a
Wenn es bei Game of Thrones plötzlich Zwiebelroschdbroda gibt, haben wir unsere Finger im Spiel. ;-) Königsmörder Jaime Lannister und Euron Graufreud auf der Comic Con Germany im knallharten Schwäbischtest! Ton an! #swrheimat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697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Kaiserslautern - 2018-07-08 22:12:53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Schäääää war‘s 😍❤️🤙 Altstadtfest Kaiserslautern 2018 #KL #Lautre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910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47F24-C188-400F-96FE-14574E610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04.07.2018 - 08.07.2018</a:t>
            </a:r>
          </a:p>
        </p:txBody>
      </p:sp>
    </p:spTree>
    <p:extLst>
      <p:ext uri="{BB962C8B-B14F-4D97-AF65-F5344CB8AC3E}">
        <p14:creationId xmlns:p14="http://schemas.microsoft.com/office/powerpoint/2010/main" val="3018059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C0768-7C87-4DAA-A626-A3BF206A8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DDvOrt gesamt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69A99-0B7D-4E02-94CC-B3CA3E9763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456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74828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3565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5080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6025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4831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7865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1668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1836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6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44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Trier - 2018-07-07 11:00:00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wird der Knaller heute Abend beim 63. Zurlaubener Heimatfest. &lt;3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72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Kaiserslautern - 2018-07-05 11:47:11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UPDATE: Eine 14-Jährige hat wohl das Reh 🦌 erschossen - aus Versehen. 🙈 Das hat die #Polizei jetzt gesagt. Eigentlich wollte sie nur mit ihrem Vater den Bogen testen. Sie waren auf einem Privatgrundstück in Olsbrücken.
------
Das arme #Reh. 😥 Wer macht denn sowas?! 😠 Hab't ihr was mitbekommen? Die #Polizei 👮‍♂️ sucht Zeugen! 🕵️‍♂️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956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895AD-64A0-4AE1-94FB-F2133EF8A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04.07.2018 - 08.07.2018</a:t>
            </a:r>
          </a:p>
        </p:txBody>
      </p:sp>
    </p:spTree>
    <p:extLst>
      <p:ext uri="{BB962C8B-B14F-4D97-AF65-F5344CB8AC3E}">
        <p14:creationId xmlns:p14="http://schemas.microsoft.com/office/powerpoint/2010/main" val="2717457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38894-4BC3-42CB-8FD3-A0C9CDB15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DDvOrt gesamt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88731-E3A6-40F7-9C68-E6D44CBA7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342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66811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8015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8579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6807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356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3352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1248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1300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3495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52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Ulm - 2018-07-04 14:58:11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2030 gibt es eine Landesgartenschau in Ulm - und alle so: yeah!
Und wir so: ist aber schon noch bisschen hin, oder..?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73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Freiburg - 2018-07-05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 wollt ein ganzes Wochenende feiern? Dann auf geht`s zum Sea You Festival. Gewinnt bei uns 4x2 VIP Tickets! Wen wollt ihr mitnehmen? Und warum wollt ihr hin? Schreibt´s in die Kommentare. Ihr habt Zeit bis Montag, 9.7., 12 Uhr. Dann wird ausgelost.
Teilnahmebedingungen findet ihr hier: http://x.swr.de/s/w1k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717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C6A62-8AAC-442F-8E75-FCFF612ED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04.07.2018 - 08.07.2018</a:t>
            </a:r>
          </a:p>
        </p:txBody>
      </p:sp>
    </p:spTree>
    <p:extLst>
      <p:ext uri="{BB962C8B-B14F-4D97-AF65-F5344CB8AC3E}">
        <p14:creationId xmlns:p14="http://schemas.microsoft.com/office/powerpoint/2010/main" val="1581602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9216A-469D-4437-8B6D-65EABDA8B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DDvOrt gesamt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C3D113-7FF7-4A56-A1F3-84AAA07B42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8634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3191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2865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00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1219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1779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279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9550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6433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6902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62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Koblenz - 2018-07-05 12:13:40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suchen Verstärkung! #dasdingvorort #koblenz #Fotografieren #Festivals #Konzerte #Partys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07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Freiburg - 2018-07-04 17:37:19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ausgebüxte Pflanzenfresser aus Kenzingen hüpft seit über einer Woche durch die Gegend.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88640-D8DA-48F0-AC69-7AC72B19B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04.07.2018 - 08.07.2018</a:t>
            </a:r>
          </a:p>
        </p:txBody>
      </p:sp>
    </p:spTree>
    <p:extLst>
      <p:ext uri="{BB962C8B-B14F-4D97-AF65-F5344CB8AC3E}">
        <p14:creationId xmlns:p14="http://schemas.microsoft.com/office/powerpoint/2010/main" val="2923249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B6EE1-1EC7-4CB2-958B-8174B1CE4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DDvOrt gesamt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DFB440-7B4A-4932-8099-6D0D66F66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0891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32176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5238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9698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1213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8297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312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5621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4439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4668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58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 Mainz - 2018-07-06 13:49:49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süüüüüüüß... Eine #Entenfamilie ist in einem Hinterhof in der #Mainzer #Altstadt zuhause. Die Küken sind vor zwei Tagen geschlüpft. &lt;3 &lt;3 &lt;3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Entenfamilie in Mainzer Altstadt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3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6E4C8-211E-4738-9098-2C256F7B2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04.07.2018 - 08.07.2018</a:t>
            </a:r>
          </a:p>
        </p:txBody>
      </p:sp>
    </p:spTree>
    <p:extLst>
      <p:ext uri="{BB962C8B-B14F-4D97-AF65-F5344CB8AC3E}">
        <p14:creationId xmlns:p14="http://schemas.microsoft.com/office/powerpoint/2010/main" val="1787191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649</Words>
  <Application>Microsoft Office PowerPoint</Application>
  <PresentationFormat>On-screen Show (4:3)</PresentationFormat>
  <Paragraphs>368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| DDvOrt gesamt - 1 of 13</vt:lpstr>
      <vt:lpstr>Facebook Posts | DDvOrt gesamt - 2 of 13</vt:lpstr>
      <vt:lpstr>Facebook Posts | DDvOrt gesamt - 3 of 13</vt:lpstr>
      <vt:lpstr>Facebook Posts | DDvOrt gesamt - 4 of 13</vt:lpstr>
      <vt:lpstr>Facebook Posts | DDvOrt gesamt - 5 of 13</vt:lpstr>
      <vt:lpstr>Facebook Posts | DDvOrt gesamt - 6 of 13</vt:lpstr>
      <vt:lpstr>Facebook Posts | DDvOrt gesamt - 7 of 13</vt:lpstr>
      <vt:lpstr>Facebook Posts | DDvOrt gesamt - 8 of 13</vt:lpstr>
      <vt:lpstr>Facebook Posts | DDvOrt gesamt - 9 of 13</vt:lpstr>
      <vt:lpstr>Facebook Posts | DDvOrt gesamt - 10 of 13</vt:lpstr>
      <vt:lpstr>Facebook Posts | DDvOrt gesamt - 11 of 13</vt:lpstr>
      <vt:lpstr>Facebook Posts | DDvOrt gesamt - 12 of 13</vt:lpstr>
      <vt:lpstr>Facebook Posts | DDvOrt gesamt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| DDvOrt gesamt - 1 of 13</dc:title>
  <dc:creator>Administrator</dc:creator>
  <cp:lastModifiedBy>Administrator</cp:lastModifiedBy>
  <cp:revision>1</cp:revision>
  <dcterms:created xsi:type="dcterms:W3CDTF">2018-07-09T09:42:51Z</dcterms:created>
  <dcterms:modified xsi:type="dcterms:W3CDTF">2018-07-09T09:46:17Z</dcterms:modified>
</cp:coreProperties>
</file>