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36</c:v>
                </c:pt>
                <c:pt idx="1">
                  <c:v>1340</c:v>
                </c:pt>
                <c:pt idx="2">
                  <c:v>1975</c:v>
                </c:pt>
                <c:pt idx="3">
                  <c:v>1190</c:v>
                </c:pt>
                <c:pt idx="4">
                  <c:v>1221</c:v>
                </c:pt>
                <c:pt idx="5">
                  <c:v>926</c:v>
                </c:pt>
                <c:pt idx="6">
                  <c:v>904</c:v>
                </c:pt>
              </c:numCache>
            </c:numRef>
          </c:val>
          <c:extLst>
            <c:ext xmlns:c16="http://schemas.microsoft.com/office/drawing/2014/chart" uri="{C3380CC4-5D6E-409C-BE32-E72D297353CC}">
              <c16:uniqueId val="{00000000-CDA3-4153-B3BD-125E7F64CE51}"/>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19</c:v>
                </c:pt>
                <c:pt idx="1">
                  <c:v>1443</c:v>
                </c:pt>
                <c:pt idx="2">
                  <c:v>2688</c:v>
                </c:pt>
                <c:pt idx="3">
                  <c:v>2334</c:v>
                </c:pt>
                <c:pt idx="4">
                  <c:v>2515</c:v>
                </c:pt>
                <c:pt idx="5">
                  <c:v>2265</c:v>
                </c:pt>
                <c:pt idx="6">
                  <c:v>2378</c:v>
                </c:pt>
              </c:numCache>
            </c:numRef>
          </c:val>
          <c:extLst>
            <c:ext xmlns:c16="http://schemas.microsoft.com/office/drawing/2014/chart" uri="{C3380CC4-5D6E-409C-BE32-E72D297353CC}">
              <c16:uniqueId val="{00000001-CDA3-4153-B3BD-125E7F64CE51}"/>
            </c:ext>
          </c:extLst>
        </c:ser>
        <c:dLbls>
          <c:showLegendKey val="0"/>
          <c:showVal val="0"/>
          <c:showCatName val="0"/>
          <c:showSerName val="0"/>
          <c:showPercent val="0"/>
          <c:showBubbleSize val="0"/>
        </c:dLbls>
        <c:gapWidth val="219"/>
        <c:overlap val="-27"/>
        <c:axId val="385296408"/>
        <c:axId val="385299688"/>
      </c:barChart>
      <c:catAx>
        <c:axId val="385296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99688"/>
        <c:crosses val="autoZero"/>
        <c:auto val="1"/>
        <c:lblAlgn val="ctr"/>
        <c:lblOffset val="100"/>
        <c:noMultiLvlLbl val="0"/>
      </c:catAx>
      <c:valAx>
        <c:axId val="385299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96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2AB45-4016-466B-BAEB-9075C6AEF9F2}"/>
              </a:ext>
            </a:extLst>
          </p:cNvPr>
          <p:cNvSpPr>
            <a:spLocks noGrp="1"/>
          </p:cNvSpPr>
          <p:nvPr>
            <p:ph type="ctrTitle"/>
          </p:nvPr>
        </p:nvSpPr>
        <p:spPr/>
        <p:txBody>
          <a:bodyPr/>
          <a:lstStyle/>
          <a:p>
            <a:r>
              <a:rPr lang="en-US"/>
              <a:t>Monthly Reports - V2</a:t>
            </a:r>
          </a:p>
        </p:txBody>
      </p:sp>
      <p:sp>
        <p:nvSpPr>
          <p:cNvPr id="3" name="Subtitle 2">
            <a:extLst>
              <a:ext uri="{FF2B5EF4-FFF2-40B4-BE49-F238E27FC236}">
                <a16:creationId xmlns:a16="http://schemas.microsoft.com/office/drawing/2014/main" id="{06852ED6-1326-41BA-9713-0377597DB6B9}"/>
              </a:ext>
            </a:extLst>
          </p:cNvPr>
          <p:cNvSpPr>
            <a:spLocks noGrp="1"/>
          </p:cNvSpPr>
          <p:nvPr>
            <p:ph type="subTitle" idx="1"/>
          </p:nvPr>
        </p:nvSpPr>
        <p:spPr/>
        <p:txBody>
          <a:bodyPr/>
          <a:lstStyle/>
          <a:p>
            <a:r>
              <a:rPr lang="en-US"/>
              <a:t>Mosh Social Media</a:t>
            </a:r>
          </a:p>
        </p:txBody>
      </p:sp>
    </p:spTree>
    <p:extLst>
      <p:ext uri="{BB962C8B-B14F-4D97-AF65-F5344CB8AC3E}">
        <p14:creationId xmlns:p14="http://schemas.microsoft.com/office/powerpoint/2010/main" val="3488965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1B6AD-D7C8-46C1-AEFE-2D6DB5E8CB07}"/>
              </a:ext>
            </a:extLst>
          </p:cNvPr>
          <p:cNvSpPr>
            <a:spLocks noGrp="1"/>
          </p:cNvSpPr>
          <p:nvPr>
            <p:ph type="title"/>
          </p:nvPr>
        </p:nvSpPr>
        <p:spPr/>
        <p:txBody>
          <a:bodyPr/>
          <a:lstStyle/>
          <a:p>
            <a:r>
              <a:rPr lang="en-US"/>
              <a:t>Facebook Facebook Metrics | Reduce the Risk</a:t>
            </a:r>
          </a:p>
        </p:txBody>
      </p:sp>
      <p:graphicFrame>
        <p:nvGraphicFramePr>
          <p:cNvPr id="5" name="Table Placeholder 4">
            <a:extLst>
              <a:ext uri="{FF2B5EF4-FFF2-40B4-BE49-F238E27FC236}">
                <a16:creationId xmlns:a16="http://schemas.microsoft.com/office/drawing/2014/main" id="{F237B49E-9A20-42C1-A6F1-6557EF58EE77}"/>
              </a:ext>
            </a:extLst>
          </p:cNvPr>
          <p:cNvGraphicFramePr>
            <a:graphicFrameLocks noGrp="1"/>
          </p:cNvGraphicFramePr>
          <p:nvPr>
            <p:ph type="tbl" sz="quarter" idx="13"/>
            <p:extLst>
              <p:ext uri="{D42A27DB-BD31-4B8C-83A1-F6EECF244321}">
                <p14:modId xmlns:p14="http://schemas.microsoft.com/office/powerpoint/2010/main" val="4041113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86066114"/>
                    </a:ext>
                  </a:extLst>
                </a:gridCol>
                <a:gridCol w="4114800">
                  <a:extLst>
                    <a:ext uri="{9D8B030D-6E8A-4147-A177-3AD203B41FA5}">
                      <a16:colId xmlns:a16="http://schemas.microsoft.com/office/drawing/2014/main" val="2709338339"/>
                    </a:ext>
                  </a:extLst>
                </a:gridCol>
              </a:tblGrid>
              <a:tr h="370840">
                <a:tc>
                  <a:txBody>
                    <a:bodyPr/>
                    <a:lstStyle/>
                    <a:p>
                      <a:r>
                        <a:rPr lang="en-US" sz="1000"/>
                        <a:t>Name</a:t>
                      </a:r>
                    </a:p>
                  </a:txBody>
                  <a:tcPr/>
                </a:tc>
                <a:tc>
                  <a:txBody>
                    <a:bodyPr/>
                    <a:lstStyle/>
                    <a:p>
                      <a:r>
                        <a:rPr lang="en-US" sz="1000"/>
                        <a:t>Value</a:t>
                      </a:r>
                    </a:p>
                  </a:txBody>
                  <a:tcPr/>
                </a:tc>
                <a:extLst>
                  <a:ext uri="{0D108BD9-81ED-4DB2-BD59-A6C34878D82A}">
                    <a16:rowId xmlns:a16="http://schemas.microsoft.com/office/drawing/2014/main" val="4150000349"/>
                  </a:ext>
                </a:extLst>
              </a:tr>
              <a:tr h="370840">
                <a:tc>
                  <a:txBody>
                    <a:bodyPr/>
                    <a:lstStyle/>
                    <a:p>
                      <a:r>
                        <a:rPr lang="en-US" sz="1000"/>
                        <a:t>01 Total Page Likes</a:t>
                      </a:r>
                    </a:p>
                  </a:txBody>
                  <a:tcPr/>
                </a:tc>
                <a:tc>
                  <a:txBody>
                    <a:bodyPr/>
                    <a:lstStyle/>
                    <a:p>
                      <a:r>
                        <a:rPr lang="en-US" sz="1000"/>
                        <a:t>21395</a:t>
                      </a:r>
                    </a:p>
                  </a:txBody>
                  <a:tcPr/>
                </a:tc>
                <a:extLst>
                  <a:ext uri="{0D108BD9-81ED-4DB2-BD59-A6C34878D82A}">
                    <a16:rowId xmlns:a16="http://schemas.microsoft.com/office/drawing/2014/main" val="3200109025"/>
                  </a:ext>
                </a:extLst>
              </a:tr>
              <a:tr h="370840">
                <a:tc>
                  <a:txBody>
                    <a:bodyPr/>
                    <a:lstStyle/>
                    <a:p>
                      <a:r>
                        <a:rPr lang="en-US" sz="1000"/>
                        <a:t>02 Net New Likes</a:t>
                      </a:r>
                    </a:p>
                  </a:txBody>
                  <a:tcPr/>
                </a:tc>
                <a:tc>
                  <a:txBody>
                    <a:bodyPr/>
                    <a:lstStyle/>
                    <a:p>
                      <a:r>
                        <a:rPr lang="en-US" sz="1000"/>
                        <a:t>52</a:t>
                      </a:r>
                    </a:p>
                  </a:txBody>
                  <a:tcPr/>
                </a:tc>
                <a:extLst>
                  <a:ext uri="{0D108BD9-81ED-4DB2-BD59-A6C34878D82A}">
                    <a16:rowId xmlns:a16="http://schemas.microsoft.com/office/drawing/2014/main" val="2026816898"/>
                  </a:ext>
                </a:extLst>
              </a:tr>
              <a:tr h="370840">
                <a:tc>
                  <a:txBody>
                    <a:bodyPr/>
                    <a:lstStyle/>
                    <a:p>
                      <a:r>
                        <a:rPr lang="en-US" sz="1000"/>
                        <a:t>03 Inbound Posts &amp; Messages</a:t>
                      </a:r>
                    </a:p>
                  </a:txBody>
                  <a:tcPr/>
                </a:tc>
                <a:tc>
                  <a:txBody>
                    <a:bodyPr/>
                    <a:lstStyle/>
                    <a:p>
                      <a:r>
                        <a:rPr lang="en-US" sz="1000"/>
                        <a:t>1</a:t>
                      </a:r>
                    </a:p>
                  </a:txBody>
                  <a:tcPr/>
                </a:tc>
                <a:extLst>
                  <a:ext uri="{0D108BD9-81ED-4DB2-BD59-A6C34878D82A}">
                    <a16:rowId xmlns:a16="http://schemas.microsoft.com/office/drawing/2014/main" val="3311025359"/>
                  </a:ext>
                </a:extLst>
              </a:tr>
              <a:tr h="370840">
                <a:tc>
                  <a:txBody>
                    <a:bodyPr/>
                    <a:lstStyle/>
                    <a:p>
                      <a:r>
                        <a:rPr lang="en-US" sz="1000"/>
                        <a:t>04 Total Impressions</a:t>
                      </a:r>
                    </a:p>
                  </a:txBody>
                  <a:tcPr/>
                </a:tc>
                <a:tc>
                  <a:txBody>
                    <a:bodyPr/>
                    <a:lstStyle/>
                    <a:p>
                      <a:r>
                        <a:rPr lang="en-US" sz="1000"/>
                        <a:t>206421</a:t>
                      </a:r>
                    </a:p>
                  </a:txBody>
                  <a:tcPr/>
                </a:tc>
                <a:extLst>
                  <a:ext uri="{0D108BD9-81ED-4DB2-BD59-A6C34878D82A}">
                    <a16:rowId xmlns:a16="http://schemas.microsoft.com/office/drawing/2014/main" val="1217545134"/>
                  </a:ext>
                </a:extLst>
              </a:tr>
              <a:tr h="370840">
                <a:tc>
                  <a:txBody>
                    <a:bodyPr/>
                    <a:lstStyle/>
                    <a:p>
                      <a:r>
                        <a:rPr lang="en-US" sz="1000"/>
                        <a:t>05 Total Post Views</a:t>
                      </a:r>
                    </a:p>
                  </a:txBody>
                  <a:tcPr/>
                </a:tc>
                <a:tc>
                  <a:txBody>
                    <a:bodyPr/>
                    <a:lstStyle/>
                    <a:p>
                      <a:r>
                        <a:rPr lang="en-US" sz="1000"/>
                        <a:t>205682</a:t>
                      </a:r>
                    </a:p>
                  </a:txBody>
                  <a:tcPr/>
                </a:tc>
                <a:extLst>
                  <a:ext uri="{0D108BD9-81ED-4DB2-BD59-A6C34878D82A}">
                    <a16:rowId xmlns:a16="http://schemas.microsoft.com/office/drawing/2014/main" val="3499481253"/>
                  </a:ext>
                </a:extLst>
              </a:tr>
              <a:tr h="370840">
                <a:tc>
                  <a:txBody>
                    <a:bodyPr/>
                    <a:lstStyle/>
                    <a:p>
                      <a:r>
                        <a:rPr lang="en-US" sz="1000"/>
                        <a:t>06 Avg. Page Reach (28 days)</a:t>
                      </a:r>
                    </a:p>
                  </a:txBody>
                  <a:tcPr/>
                </a:tc>
                <a:tc>
                  <a:txBody>
                    <a:bodyPr/>
                    <a:lstStyle/>
                    <a:p>
                      <a:r>
                        <a:rPr lang="en-US" sz="1000"/>
                        <a:t>67253.633333333</a:t>
                      </a:r>
                    </a:p>
                  </a:txBody>
                  <a:tcPr/>
                </a:tc>
                <a:extLst>
                  <a:ext uri="{0D108BD9-81ED-4DB2-BD59-A6C34878D82A}">
                    <a16:rowId xmlns:a16="http://schemas.microsoft.com/office/drawing/2014/main" val="3012317637"/>
                  </a:ext>
                </a:extLst>
              </a:tr>
            </a:tbl>
          </a:graphicData>
        </a:graphic>
      </p:graphicFrame>
      <p:sp>
        <p:nvSpPr>
          <p:cNvPr id="4" name="Text Placeholder 3">
            <a:extLst>
              <a:ext uri="{FF2B5EF4-FFF2-40B4-BE49-F238E27FC236}">
                <a16:creationId xmlns:a16="http://schemas.microsoft.com/office/drawing/2014/main" id="{78E2F028-1EE1-45D8-9BEA-45582683904E}"/>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2288736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42925-6348-460D-87DA-B4408E97C4D9}"/>
              </a:ext>
            </a:extLst>
          </p:cNvPr>
          <p:cNvSpPr>
            <a:spLocks noGrp="1"/>
          </p:cNvSpPr>
          <p:nvPr>
            <p:ph type="title"/>
          </p:nvPr>
        </p:nvSpPr>
        <p:spPr/>
        <p:txBody>
          <a:bodyPr/>
          <a:lstStyle/>
          <a:p>
            <a:r>
              <a:rPr lang="en-US"/>
              <a:t>Facebook Facebook Posts Table + Spend | Reduce the Risk - 1 of 8</a:t>
            </a:r>
          </a:p>
        </p:txBody>
      </p:sp>
      <p:graphicFrame>
        <p:nvGraphicFramePr>
          <p:cNvPr id="5" name="Table Placeholder 4">
            <a:extLst>
              <a:ext uri="{FF2B5EF4-FFF2-40B4-BE49-F238E27FC236}">
                <a16:creationId xmlns:a16="http://schemas.microsoft.com/office/drawing/2014/main" id="{6B58299D-3F76-4787-8610-A455CB285D78}"/>
              </a:ext>
            </a:extLst>
          </p:cNvPr>
          <p:cNvGraphicFramePr>
            <a:graphicFrameLocks noGrp="1"/>
          </p:cNvGraphicFramePr>
          <p:nvPr>
            <p:ph type="tbl" sz="quarter" idx="13"/>
            <p:extLst>
              <p:ext uri="{D42A27DB-BD31-4B8C-83A1-F6EECF244321}">
                <p14:modId xmlns:p14="http://schemas.microsoft.com/office/powerpoint/2010/main" val="151708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160260162"/>
                    </a:ext>
                  </a:extLst>
                </a:gridCol>
                <a:gridCol w="493776">
                  <a:extLst>
                    <a:ext uri="{9D8B030D-6E8A-4147-A177-3AD203B41FA5}">
                      <a16:colId xmlns:a16="http://schemas.microsoft.com/office/drawing/2014/main" val="524466226"/>
                    </a:ext>
                  </a:extLst>
                </a:gridCol>
                <a:gridCol w="493776">
                  <a:extLst>
                    <a:ext uri="{9D8B030D-6E8A-4147-A177-3AD203B41FA5}">
                      <a16:colId xmlns:a16="http://schemas.microsoft.com/office/drawing/2014/main" val="963632456"/>
                    </a:ext>
                  </a:extLst>
                </a:gridCol>
                <a:gridCol w="493776">
                  <a:extLst>
                    <a:ext uri="{9D8B030D-6E8A-4147-A177-3AD203B41FA5}">
                      <a16:colId xmlns:a16="http://schemas.microsoft.com/office/drawing/2014/main" val="289151745"/>
                    </a:ext>
                  </a:extLst>
                </a:gridCol>
                <a:gridCol w="493776">
                  <a:extLst>
                    <a:ext uri="{9D8B030D-6E8A-4147-A177-3AD203B41FA5}">
                      <a16:colId xmlns:a16="http://schemas.microsoft.com/office/drawing/2014/main" val="3165769735"/>
                    </a:ext>
                  </a:extLst>
                </a:gridCol>
                <a:gridCol w="493776">
                  <a:extLst>
                    <a:ext uri="{9D8B030D-6E8A-4147-A177-3AD203B41FA5}">
                      <a16:colId xmlns:a16="http://schemas.microsoft.com/office/drawing/2014/main" val="2746087963"/>
                    </a:ext>
                  </a:extLst>
                </a:gridCol>
                <a:gridCol w="493776">
                  <a:extLst>
                    <a:ext uri="{9D8B030D-6E8A-4147-A177-3AD203B41FA5}">
                      <a16:colId xmlns:a16="http://schemas.microsoft.com/office/drawing/2014/main" val="1820042113"/>
                    </a:ext>
                  </a:extLst>
                </a:gridCol>
                <a:gridCol w="493776">
                  <a:extLst>
                    <a:ext uri="{9D8B030D-6E8A-4147-A177-3AD203B41FA5}">
                      <a16:colId xmlns:a16="http://schemas.microsoft.com/office/drawing/2014/main" val="446019136"/>
                    </a:ext>
                  </a:extLst>
                </a:gridCol>
                <a:gridCol w="493776">
                  <a:extLst>
                    <a:ext uri="{9D8B030D-6E8A-4147-A177-3AD203B41FA5}">
                      <a16:colId xmlns:a16="http://schemas.microsoft.com/office/drawing/2014/main" val="1183955594"/>
                    </a:ext>
                  </a:extLst>
                </a:gridCol>
                <a:gridCol w="493776">
                  <a:extLst>
                    <a:ext uri="{9D8B030D-6E8A-4147-A177-3AD203B41FA5}">
                      <a16:colId xmlns:a16="http://schemas.microsoft.com/office/drawing/2014/main" val="3283859029"/>
                    </a:ext>
                  </a:extLst>
                </a:gridCol>
                <a:gridCol w="493776">
                  <a:extLst>
                    <a:ext uri="{9D8B030D-6E8A-4147-A177-3AD203B41FA5}">
                      <a16:colId xmlns:a16="http://schemas.microsoft.com/office/drawing/2014/main" val="2283778299"/>
                    </a:ext>
                  </a:extLst>
                </a:gridCol>
                <a:gridCol w="493776">
                  <a:extLst>
                    <a:ext uri="{9D8B030D-6E8A-4147-A177-3AD203B41FA5}">
                      <a16:colId xmlns:a16="http://schemas.microsoft.com/office/drawing/2014/main" val="3531685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per Person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extLst>
                  <a:ext uri="{0D108BD9-81ED-4DB2-BD59-A6C34878D82A}">
                    <a16:rowId xmlns:a16="http://schemas.microsoft.com/office/drawing/2014/main" val="3104739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- 18 May</a:t>
                      </a:r>
                      <a:r>
                        <a:rPr kumimoji="0" lang="en-US" sz="1000" b="0" i="0" u="none" strike="noStrike" kern="1200" cap="none" spc="0" normalizeH="0" baseline="0" noProof="0">
                          <a:ln>
                            <a:noFill/>
                          </a:ln>
                          <a:solidFill>
                            <a:prstClr val="black"/>
                          </a:solidFill>
                          <a:effectLst/>
                          <a:uLnTx/>
                          <a:uFillTx/>
                          <a:latin typeface="+mn-lt"/>
                          <a:ea typeface="+mn-ea"/>
                          <a:cs typeface="+mn-cs"/>
                        </a:rPr>
                        <a:t>
 It's giveaway time! 🎉 Are you keen to take your music anywhere?
We've got an amazing UE WONDERBOOM 2 wireless speaker to giveaway! To be in to win, all you need to do is simply LIKE our page and tell us where you'd take it first 🎵
Entries close 25.05.20. Ts&amp;Cs in comments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 NZD</a:t>
                      </a:r>
                    </a:p>
                  </a:txBody>
                  <a:tcPr/>
                </a:tc>
                <a:extLst>
                  <a:ext uri="{0D108BD9-81ED-4DB2-BD59-A6C34878D82A}">
                    <a16:rowId xmlns:a16="http://schemas.microsoft.com/office/drawing/2014/main" val="394617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- 07 May</a:t>
                      </a:r>
                      <a:r>
                        <a:rPr kumimoji="0" lang="en-US" sz="1000" b="0" i="0" u="none" strike="noStrike" kern="1200" cap="none" spc="0" normalizeH="0" baseline="0" noProof="0">
                          <a:ln>
                            <a:noFill/>
                          </a:ln>
                          <a:solidFill>
                            <a:prstClr val="black"/>
                          </a:solidFill>
                          <a:effectLst/>
                          <a:uLnTx/>
                          <a:uFillTx/>
                          <a:latin typeface="+mn-lt"/>
                          <a:ea typeface="+mn-ea"/>
                          <a:cs typeface="+mn-cs"/>
                        </a:rPr>
                        <a:t>
 It's true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NZD</a:t>
                      </a:r>
                    </a:p>
                  </a:txBody>
                  <a:tcPr/>
                </a:tc>
                <a:extLst>
                  <a:ext uri="{0D108BD9-81ED-4DB2-BD59-A6C34878D82A}">
                    <a16:rowId xmlns:a16="http://schemas.microsoft.com/office/drawing/2014/main" val="1287208022"/>
                  </a:ext>
                </a:extLst>
              </a:tr>
            </a:tbl>
          </a:graphicData>
        </a:graphic>
      </p:graphicFrame>
      <p:sp>
        <p:nvSpPr>
          <p:cNvPr id="4" name="Text Placeholder 3">
            <a:extLst>
              <a:ext uri="{FF2B5EF4-FFF2-40B4-BE49-F238E27FC236}">
                <a16:creationId xmlns:a16="http://schemas.microsoft.com/office/drawing/2014/main" id="{A87B9A84-8CFD-4FA7-9FCA-547FB388F813}"/>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3139033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483E0-DB93-4275-94E3-8BE0B9DC74E9}"/>
              </a:ext>
            </a:extLst>
          </p:cNvPr>
          <p:cNvSpPr>
            <a:spLocks noGrp="1"/>
          </p:cNvSpPr>
          <p:nvPr>
            <p:ph type="title"/>
          </p:nvPr>
        </p:nvSpPr>
        <p:spPr/>
        <p:txBody>
          <a:bodyPr/>
          <a:lstStyle/>
          <a:p>
            <a:r>
              <a:rPr lang="en-US"/>
              <a:t>Facebook Facebook Posts Table + Spend | Reduce the Risk - 2 of 8</a:t>
            </a:r>
          </a:p>
        </p:txBody>
      </p:sp>
      <p:graphicFrame>
        <p:nvGraphicFramePr>
          <p:cNvPr id="5" name="Table Placeholder 4">
            <a:extLst>
              <a:ext uri="{FF2B5EF4-FFF2-40B4-BE49-F238E27FC236}">
                <a16:creationId xmlns:a16="http://schemas.microsoft.com/office/drawing/2014/main" id="{D1E24045-EA6E-43A6-AABF-985022838C7D}"/>
              </a:ext>
            </a:extLst>
          </p:cNvPr>
          <p:cNvGraphicFramePr>
            <a:graphicFrameLocks noGrp="1"/>
          </p:cNvGraphicFramePr>
          <p:nvPr>
            <p:ph type="tbl" sz="quarter" idx="13"/>
            <p:extLst>
              <p:ext uri="{D42A27DB-BD31-4B8C-83A1-F6EECF244321}">
                <p14:modId xmlns:p14="http://schemas.microsoft.com/office/powerpoint/2010/main" val="1600331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116556820"/>
                    </a:ext>
                  </a:extLst>
                </a:gridCol>
                <a:gridCol w="493776">
                  <a:extLst>
                    <a:ext uri="{9D8B030D-6E8A-4147-A177-3AD203B41FA5}">
                      <a16:colId xmlns:a16="http://schemas.microsoft.com/office/drawing/2014/main" val="770362887"/>
                    </a:ext>
                  </a:extLst>
                </a:gridCol>
                <a:gridCol w="493776">
                  <a:extLst>
                    <a:ext uri="{9D8B030D-6E8A-4147-A177-3AD203B41FA5}">
                      <a16:colId xmlns:a16="http://schemas.microsoft.com/office/drawing/2014/main" val="1800532772"/>
                    </a:ext>
                  </a:extLst>
                </a:gridCol>
                <a:gridCol w="493776">
                  <a:extLst>
                    <a:ext uri="{9D8B030D-6E8A-4147-A177-3AD203B41FA5}">
                      <a16:colId xmlns:a16="http://schemas.microsoft.com/office/drawing/2014/main" val="813055287"/>
                    </a:ext>
                  </a:extLst>
                </a:gridCol>
                <a:gridCol w="493776">
                  <a:extLst>
                    <a:ext uri="{9D8B030D-6E8A-4147-A177-3AD203B41FA5}">
                      <a16:colId xmlns:a16="http://schemas.microsoft.com/office/drawing/2014/main" val="4280117448"/>
                    </a:ext>
                  </a:extLst>
                </a:gridCol>
                <a:gridCol w="493776">
                  <a:extLst>
                    <a:ext uri="{9D8B030D-6E8A-4147-A177-3AD203B41FA5}">
                      <a16:colId xmlns:a16="http://schemas.microsoft.com/office/drawing/2014/main" val="3280698923"/>
                    </a:ext>
                  </a:extLst>
                </a:gridCol>
                <a:gridCol w="493776">
                  <a:extLst>
                    <a:ext uri="{9D8B030D-6E8A-4147-A177-3AD203B41FA5}">
                      <a16:colId xmlns:a16="http://schemas.microsoft.com/office/drawing/2014/main" val="825653312"/>
                    </a:ext>
                  </a:extLst>
                </a:gridCol>
                <a:gridCol w="493776">
                  <a:extLst>
                    <a:ext uri="{9D8B030D-6E8A-4147-A177-3AD203B41FA5}">
                      <a16:colId xmlns:a16="http://schemas.microsoft.com/office/drawing/2014/main" val="727602240"/>
                    </a:ext>
                  </a:extLst>
                </a:gridCol>
                <a:gridCol w="493776">
                  <a:extLst>
                    <a:ext uri="{9D8B030D-6E8A-4147-A177-3AD203B41FA5}">
                      <a16:colId xmlns:a16="http://schemas.microsoft.com/office/drawing/2014/main" val="4184300080"/>
                    </a:ext>
                  </a:extLst>
                </a:gridCol>
                <a:gridCol w="493776">
                  <a:extLst>
                    <a:ext uri="{9D8B030D-6E8A-4147-A177-3AD203B41FA5}">
                      <a16:colId xmlns:a16="http://schemas.microsoft.com/office/drawing/2014/main" val="3065680310"/>
                    </a:ext>
                  </a:extLst>
                </a:gridCol>
                <a:gridCol w="493776">
                  <a:extLst>
                    <a:ext uri="{9D8B030D-6E8A-4147-A177-3AD203B41FA5}">
                      <a16:colId xmlns:a16="http://schemas.microsoft.com/office/drawing/2014/main" val="1594845545"/>
                    </a:ext>
                  </a:extLst>
                </a:gridCol>
                <a:gridCol w="493776">
                  <a:extLst>
                    <a:ext uri="{9D8B030D-6E8A-4147-A177-3AD203B41FA5}">
                      <a16:colId xmlns:a16="http://schemas.microsoft.com/office/drawing/2014/main" val="3726547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per Person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extLst>
                  <a:ext uri="{0D108BD9-81ED-4DB2-BD59-A6C34878D82A}">
                    <a16:rowId xmlns:a16="http://schemas.microsoft.com/office/drawing/2014/main" val="2093270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- 14 May</a:t>
                      </a:r>
                      <a:r>
                        <a:rPr kumimoji="0" lang="en-US" sz="1000" b="0" i="0" u="none" strike="noStrike" kern="1200" cap="none" spc="0" normalizeH="0" baseline="0" noProof="0">
                          <a:ln>
                            <a:noFill/>
                          </a:ln>
                          <a:solidFill>
                            <a:prstClr val="black"/>
                          </a:solidFill>
                          <a:effectLst/>
                          <a:uLnTx/>
                          <a:uFillTx/>
                          <a:latin typeface="+mn-lt"/>
                          <a:ea typeface="+mn-ea"/>
                          <a:cs typeface="+mn-cs"/>
                        </a:rPr>
                        <a:t>
 Home workouts have been fairly essential lately, but sometimes it's not quite as private as we'd like! 😅
Have you found yourself with an unexpected workout tag-along yet?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NZD</a:t>
                      </a:r>
                    </a:p>
                  </a:txBody>
                  <a:tcPr/>
                </a:tc>
                <a:extLst>
                  <a:ext uri="{0D108BD9-81ED-4DB2-BD59-A6C34878D82A}">
                    <a16:rowId xmlns:a16="http://schemas.microsoft.com/office/drawing/2014/main" val="558183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- 27 May</a:t>
                      </a:r>
                      <a:r>
                        <a:rPr kumimoji="0" lang="en-US" sz="1000" b="0" i="0" u="none" strike="noStrike" kern="1200" cap="none" spc="0" normalizeH="0" baseline="0" noProof="0">
                          <a:ln>
                            <a:noFill/>
                          </a:ln>
                          <a:solidFill>
                            <a:prstClr val="black"/>
                          </a:solidFill>
                          <a:effectLst/>
                          <a:uLnTx/>
                          <a:uFillTx/>
                          <a:latin typeface="+mn-lt"/>
                          <a:ea typeface="+mn-ea"/>
                          <a:cs typeface="+mn-cs"/>
                        </a:rPr>
                        <a:t>
 Little New Zealanders may have become a bit complacent on our quiet roads during Lockdown. When driving, travel at a safe speed, keep your eyes peeled and help all road users stay safe.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NZD</a:t>
                      </a:r>
                    </a:p>
                  </a:txBody>
                  <a:tcPr/>
                </a:tc>
                <a:extLst>
                  <a:ext uri="{0D108BD9-81ED-4DB2-BD59-A6C34878D82A}">
                    <a16:rowId xmlns:a16="http://schemas.microsoft.com/office/drawing/2014/main" val="1331155941"/>
                  </a:ext>
                </a:extLst>
              </a:tr>
            </a:tbl>
          </a:graphicData>
        </a:graphic>
      </p:graphicFrame>
      <p:sp>
        <p:nvSpPr>
          <p:cNvPr id="4" name="Text Placeholder 3">
            <a:extLst>
              <a:ext uri="{FF2B5EF4-FFF2-40B4-BE49-F238E27FC236}">
                <a16:creationId xmlns:a16="http://schemas.microsoft.com/office/drawing/2014/main" id="{24B7C6F5-CC7D-4A2F-84D4-8C0881D26FBE}"/>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1201574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838FB-CC72-46C7-90E8-492E3119E7EA}"/>
              </a:ext>
            </a:extLst>
          </p:cNvPr>
          <p:cNvSpPr>
            <a:spLocks noGrp="1"/>
          </p:cNvSpPr>
          <p:nvPr>
            <p:ph type="title"/>
          </p:nvPr>
        </p:nvSpPr>
        <p:spPr/>
        <p:txBody>
          <a:bodyPr/>
          <a:lstStyle/>
          <a:p>
            <a:r>
              <a:rPr lang="en-US"/>
              <a:t>Facebook Facebook Posts Table + Spend | Reduce the Risk - 3 of 8</a:t>
            </a:r>
          </a:p>
        </p:txBody>
      </p:sp>
      <p:graphicFrame>
        <p:nvGraphicFramePr>
          <p:cNvPr id="5" name="Table Placeholder 4">
            <a:extLst>
              <a:ext uri="{FF2B5EF4-FFF2-40B4-BE49-F238E27FC236}">
                <a16:creationId xmlns:a16="http://schemas.microsoft.com/office/drawing/2014/main" id="{5DDEDB28-049F-4643-9296-AFB36C36A11C}"/>
              </a:ext>
            </a:extLst>
          </p:cNvPr>
          <p:cNvGraphicFramePr>
            <a:graphicFrameLocks noGrp="1"/>
          </p:cNvGraphicFramePr>
          <p:nvPr>
            <p:ph type="tbl" sz="quarter" idx="13"/>
            <p:extLst>
              <p:ext uri="{D42A27DB-BD31-4B8C-83A1-F6EECF244321}">
                <p14:modId xmlns:p14="http://schemas.microsoft.com/office/powerpoint/2010/main" val="2966137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502248751"/>
                    </a:ext>
                  </a:extLst>
                </a:gridCol>
                <a:gridCol w="493776">
                  <a:extLst>
                    <a:ext uri="{9D8B030D-6E8A-4147-A177-3AD203B41FA5}">
                      <a16:colId xmlns:a16="http://schemas.microsoft.com/office/drawing/2014/main" val="948112548"/>
                    </a:ext>
                  </a:extLst>
                </a:gridCol>
                <a:gridCol w="493776">
                  <a:extLst>
                    <a:ext uri="{9D8B030D-6E8A-4147-A177-3AD203B41FA5}">
                      <a16:colId xmlns:a16="http://schemas.microsoft.com/office/drawing/2014/main" val="3931068823"/>
                    </a:ext>
                  </a:extLst>
                </a:gridCol>
                <a:gridCol w="493776">
                  <a:extLst>
                    <a:ext uri="{9D8B030D-6E8A-4147-A177-3AD203B41FA5}">
                      <a16:colId xmlns:a16="http://schemas.microsoft.com/office/drawing/2014/main" val="1248924466"/>
                    </a:ext>
                  </a:extLst>
                </a:gridCol>
                <a:gridCol w="493776">
                  <a:extLst>
                    <a:ext uri="{9D8B030D-6E8A-4147-A177-3AD203B41FA5}">
                      <a16:colId xmlns:a16="http://schemas.microsoft.com/office/drawing/2014/main" val="3037808259"/>
                    </a:ext>
                  </a:extLst>
                </a:gridCol>
                <a:gridCol w="493776">
                  <a:extLst>
                    <a:ext uri="{9D8B030D-6E8A-4147-A177-3AD203B41FA5}">
                      <a16:colId xmlns:a16="http://schemas.microsoft.com/office/drawing/2014/main" val="1785148488"/>
                    </a:ext>
                  </a:extLst>
                </a:gridCol>
                <a:gridCol w="493776">
                  <a:extLst>
                    <a:ext uri="{9D8B030D-6E8A-4147-A177-3AD203B41FA5}">
                      <a16:colId xmlns:a16="http://schemas.microsoft.com/office/drawing/2014/main" val="4194096952"/>
                    </a:ext>
                  </a:extLst>
                </a:gridCol>
                <a:gridCol w="493776">
                  <a:extLst>
                    <a:ext uri="{9D8B030D-6E8A-4147-A177-3AD203B41FA5}">
                      <a16:colId xmlns:a16="http://schemas.microsoft.com/office/drawing/2014/main" val="3433724704"/>
                    </a:ext>
                  </a:extLst>
                </a:gridCol>
                <a:gridCol w="493776">
                  <a:extLst>
                    <a:ext uri="{9D8B030D-6E8A-4147-A177-3AD203B41FA5}">
                      <a16:colId xmlns:a16="http://schemas.microsoft.com/office/drawing/2014/main" val="3083669418"/>
                    </a:ext>
                  </a:extLst>
                </a:gridCol>
                <a:gridCol w="493776">
                  <a:extLst>
                    <a:ext uri="{9D8B030D-6E8A-4147-A177-3AD203B41FA5}">
                      <a16:colId xmlns:a16="http://schemas.microsoft.com/office/drawing/2014/main" val="3928153869"/>
                    </a:ext>
                  </a:extLst>
                </a:gridCol>
                <a:gridCol w="493776">
                  <a:extLst>
                    <a:ext uri="{9D8B030D-6E8A-4147-A177-3AD203B41FA5}">
                      <a16:colId xmlns:a16="http://schemas.microsoft.com/office/drawing/2014/main" val="3507829109"/>
                    </a:ext>
                  </a:extLst>
                </a:gridCol>
                <a:gridCol w="493776">
                  <a:extLst>
                    <a:ext uri="{9D8B030D-6E8A-4147-A177-3AD203B41FA5}">
                      <a16:colId xmlns:a16="http://schemas.microsoft.com/office/drawing/2014/main" val="1833175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per Person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extLst>
                  <a:ext uri="{0D108BD9-81ED-4DB2-BD59-A6C34878D82A}">
                    <a16:rowId xmlns:a16="http://schemas.microsoft.com/office/drawing/2014/main" val="3409225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- 12 May</a:t>
                      </a:r>
                      <a:r>
                        <a:rPr kumimoji="0" lang="en-US" sz="1000" b="0" i="0" u="none" strike="noStrike" kern="1200" cap="none" spc="0" normalizeH="0" baseline="0" noProof="0">
                          <a:ln>
                            <a:noFill/>
                          </a:ln>
                          <a:solidFill>
                            <a:prstClr val="black"/>
                          </a:solidFill>
                          <a:effectLst/>
                          <a:uLnTx/>
                          <a:uFillTx/>
                          <a:latin typeface="+mn-lt"/>
                          <a:ea typeface="+mn-ea"/>
                          <a:cs typeface="+mn-cs"/>
                        </a:rPr>
                        <a:t>
 If you are out in a vehicle for essential travel, keep your speed down and stay alert as many families are outside enjoying some fresh air. Expect the unexpected.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NZD</a:t>
                      </a:r>
                    </a:p>
                  </a:txBody>
                  <a:tcPr/>
                </a:tc>
                <a:extLst>
                  <a:ext uri="{0D108BD9-81ED-4DB2-BD59-A6C34878D82A}">
                    <a16:rowId xmlns:a16="http://schemas.microsoft.com/office/drawing/2014/main" val="2277142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- 23 May</a:t>
                      </a:r>
                      <a:r>
                        <a:rPr kumimoji="0" lang="en-US" sz="1000" b="0" i="0" u="none" strike="noStrike" kern="1200" cap="none" spc="0" normalizeH="0" baseline="0" noProof="0">
                          <a:ln>
                            <a:noFill/>
                          </a:ln>
                          <a:solidFill>
                            <a:prstClr val="black"/>
                          </a:solidFill>
                          <a:effectLst/>
                          <a:uLnTx/>
                          <a:uFillTx/>
                          <a:latin typeface="+mn-lt"/>
                          <a:ea typeface="+mn-ea"/>
                          <a:cs typeface="+mn-cs"/>
                        </a:rPr>
                        <a:t>
 Looking for our top tip of the week? Teach your kids to count bikes each time you take a journey in the car and they may be more likely notice them later in life!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NZD</a:t>
                      </a:r>
                    </a:p>
                  </a:txBody>
                  <a:tcPr/>
                </a:tc>
                <a:extLst>
                  <a:ext uri="{0D108BD9-81ED-4DB2-BD59-A6C34878D82A}">
                    <a16:rowId xmlns:a16="http://schemas.microsoft.com/office/drawing/2014/main" val="3414892910"/>
                  </a:ext>
                </a:extLst>
              </a:tr>
            </a:tbl>
          </a:graphicData>
        </a:graphic>
      </p:graphicFrame>
      <p:sp>
        <p:nvSpPr>
          <p:cNvPr id="4" name="Text Placeholder 3">
            <a:extLst>
              <a:ext uri="{FF2B5EF4-FFF2-40B4-BE49-F238E27FC236}">
                <a16:creationId xmlns:a16="http://schemas.microsoft.com/office/drawing/2014/main" id="{2E8DFE69-7C61-498C-9111-643880BA32EF}"/>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3907191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8875D-6E4B-4849-A8A0-3DF4467FB26F}"/>
              </a:ext>
            </a:extLst>
          </p:cNvPr>
          <p:cNvSpPr>
            <a:spLocks noGrp="1"/>
          </p:cNvSpPr>
          <p:nvPr>
            <p:ph type="title"/>
          </p:nvPr>
        </p:nvSpPr>
        <p:spPr/>
        <p:txBody>
          <a:bodyPr/>
          <a:lstStyle/>
          <a:p>
            <a:r>
              <a:rPr lang="en-US"/>
              <a:t>Facebook Facebook Posts Table + Spend | Reduce the Risk - 4 of 8</a:t>
            </a:r>
          </a:p>
        </p:txBody>
      </p:sp>
      <p:graphicFrame>
        <p:nvGraphicFramePr>
          <p:cNvPr id="5" name="Table Placeholder 4">
            <a:extLst>
              <a:ext uri="{FF2B5EF4-FFF2-40B4-BE49-F238E27FC236}">
                <a16:creationId xmlns:a16="http://schemas.microsoft.com/office/drawing/2014/main" id="{1A8F91A3-4B1B-4455-AD89-609B3C604A1C}"/>
              </a:ext>
            </a:extLst>
          </p:cNvPr>
          <p:cNvGraphicFramePr>
            <a:graphicFrameLocks noGrp="1"/>
          </p:cNvGraphicFramePr>
          <p:nvPr>
            <p:ph type="tbl" sz="quarter" idx="13"/>
            <p:extLst>
              <p:ext uri="{D42A27DB-BD31-4B8C-83A1-F6EECF244321}">
                <p14:modId xmlns:p14="http://schemas.microsoft.com/office/powerpoint/2010/main" val="1688022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217190771"/>
                    </a:ext>
                  </a:extLst>
                </a:gridCol>
                <a:gridCol w="493776">
                  <a:extLst>
                    <a:ext uri="{9D8B030D-6E8A-4147-A177-3AD203B41FA5}">
                      <a16:colId xmlns:a16="http://schemas.microsoft.com/office/drawing/2014/main" val="754645737"/>
                    </a:ext>
                  </a:extLst>
                </a:gridCol>
                <a:gridCol w="493776">
                  <a:extLst>
                    <a:ext uri="{9D8B030D-6E8A-4147-A177-3AD203B41FA5}">
                      <a16:colId xmlns:a16="http://schemas.microsoft.com/office/drawing/2014/main" val="363749880"/>
                    </a:ext>
                  </a:extLst>
                </a:gridCol>
                <a:gridCol w="493776">
                  <a:extLst>
                    <a:ext uri="{9D8B030D-6E8A-4147-A177-3AD203B41FA5}">
                      <a16:colId xmlns:a16="http://schemas.microsoft.com/office/drawing/2014/main" val="2961760971"/>
                    </a:ext>
                  </a:extLst>
                </a:gridCol>
                <a:gridCol w="493776">
                  <a:extLst>
                    <a:ext uri="{9D8B030D-6E8A-4147-A177-3AD203B41FA5}">
                      <a16:colId xmlns:a16="http://schemas.microsoft.com/office/drawing/2014/main" val="2465248244"/>
                    </a:ext>
                  </a:extLst>
                </a:gridCol>
                <a:gridCol w="493776">
                  <a:extLst>
                    <a:ext uri="{9D8B030D-6E8A-4147-A177-3AD203B41FA5}">
                      <a16:colId xmlns:a16="http://schemas.microsoft.com/office/drawing/2014/main" val="1489650029"/>
                    </a:ext>
                  </a:extLst>
                </a:gridCol>
                <a:gridCol w="493776">
                  <a:extLst>
                    <a:ext uri="{9D8B030D-6E8A-4147-A177-3AD203B41FA5}">
                      <a16:colId xmlns:a16="http://schemas.microsoft.com/office/drawing/2014/main" val="1070597110"/>
                    </a:ext>
                  </a:extLst>
                </a:gridCol>
                <a:gridCol w="493776">
                  <a:extLst>
                    <a:ext uri="{9D8B030D-6E8A-4147-A177-3AD203B41FA5}">
                      <a16:colId xmlns:a16="http://schemas.microsoft.com/office/drawing/2014/main" val="2202053605"/>
                    </a:ext>
                  </a:extLst>
                </a:gridCol>
                <a:gridCol w="493776">
                  <a:extLst>
                    <a:ext uri="{9D8B030D-6E8A-4147-A177-3AD203B41FA5}">
                      <a16:colId xmlns:a16="http://schemas.microsoft.com/office/drawing/2014/main" val="541748734"/>
                    </a:ext>
                  </a:extLst>
                </a:gridCol>
                <a:gridCol w="493776">
                  <a:extLst>
                    <a:ext uri="{9D8B030D-6E8A-4147-A177-3AD203B41FA5}">
                      <a16:colId xmlns:a16="http://schemas.microsoft.com/office/drawing/2014/main" val="1115411416"/>
                    </a:ext>
                  </a:extLst>
                </a:gridCol>
                <a:gridCol w="493776">
                  <a:extLst>
                    <a:ext uri="{9D8B030D-6E8A-4147-A177-3AD203B41FA5}">
                      <a16:colId xmlns:a16="http://schemas.microsoft.com/office/drawing/2014/main" val="222382316"/>
                    </a:ext>
                  </a:extLst>
                </a:gridCol>
                <a:gridCol w="493776">
                  <a:extLst>
                    <a:ext uri="{9D8B030D-6E8A-4147-A177-3AD203B41FA5}">
                      <a16:colId xmlns:a16="http://schemas.microsoft.com/office/drawing/2014/main" val="73032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per Person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extLst>
                  <a:ext uri="{0D108BD9-81ED-4DB2-BD59-A6C34878D82A}">
                    <a16:rowId xmlns:a16="http://schemas.microsoft.com/office/drawing/2014/main" val="1035172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- 25 May</a:t>
                      </a:r>
                      <a:r>
                        <a:rPr kumimoji="0" lang="en-US" sz="1000" b="0" i="0" u="none" strike="noStrike" kern="1200" cap="none" spc="0" normalizeH="0" baseline="0" noProof="0">
                          <a:ln>
                            <a:noFill/>
                          </a:ln>
                          <a:solidFill>
                            <a:prstClr val="black"/>
                          </a:solidFill>
                          <a:effectLst/>
                          <a:uLnTx/>
                          <a:uFillTx/>
                          <a:latin typeface="+mn-lt"/>
                          <a:ea typeface="+mn-ea"/>
                          <a:cs typeface="+mn-cs"/>
                        </a:rPr>
                        <a:t>
 Feeling confident with these signs? When you see them, keep in mind that you need to be prepared for your speed to vary and be significantly under the speed limit to safely make your way along the road ahead.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NZD</a:t>
                      </a:r>
                    </a:p>
                  </a:txBody>
                  <a:tcPr/>
                </a:tc>
                <a:extLst>
                  <a:ext uri="{0D108BD9-81ED-4DB2-BD59-A6C34878D82A}">
                    <a16:rowId xmlns:a16="http://schemas.microsoft.com/office/drawing/2014/main" val="1865013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- 19 May</a:t>
                      </a:r>
                      <a:r>
                        <a:rPr kumimoji="0" lang="en-US" sz="1000" b="0" i="0" u="none" strike="noStrike" kern="1200" cap="none" spc="0" normalizeH="0" baseline="0" noProof="0">
                          <a:ln>
                            <a:noFill/>
                          </a:ln>
                          <a:solidFill>
                            <a:prstClr val="black"/>
                          </a:solidFill>
                          <a:effectLst/>
                          <a:uLnTx/>
                          <a:uFillTx/>
                          <a:latin typeface="+mn-lt"/>
                          <a:ea typeface="+mn-ea"/>
                          <a:cs typeface="+mn-cs"/>
                        </a:rPr>
                        <a:t>
 Heading out on the road more with your little one? In addition to hearing the clicks, it's best to check by hand that their restraints are securely fastened too.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NZD</a:t>
                      </a:r>
                    </a:p>
                  </a:txBody>
                  <a:tcPr/>
                </a:tc>
                <a:extLst>
                  <a:ext uri="{0D108BD9-81ED-4DB2-BD59-A6C34878D82A}">
                    <a16:rowId xmlns:a16="http://schemas.microsoft.com/office/drawing/2014/main" val="1874307674"/>
                  </a:ext>
                </a:extLst>
              </a:tr>
            </a:tbl>
          </a:graphicData>
        </a:graphic>
      </p:graphicFrame>
      <p:sp>
        <p:nvSpPr>
          <p:cNvPr id="4" name="Text Placeholder 3">
            <a:extLst>
              <a:ext uri="{FF2B5EF4-FFF2-40B4-BE49-F238E27FC236}">
                <a16:creationId xmlns:a16="http://schemas.microsoft.com/office/drawing/2014/main" id="{E19FE26C-6795-44E2-939F-63C0E3ABC0B8}"/>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3182216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AA7AA-541E-4479-810D-1E2C9F731932}"/>
              </a:ext>
            </a:extLst>
          </p:cNvPr>
          <p:cNvSpPr>
            <a:spLocks noGrp="1"/>
          </p:cNvSpPr>
          <p:nvPr>
            <p:ph type="title"/>
          </p:nvPr>
        </p:nvSpPr>
        <p:spPr/>
        <p:txBody>
          <a:bodyPr/>
          <a:lstStyle/>
          <a:p>
            <a:r>
              <a:rPr lang="en-US"/>
              <a:t>Facebook Facebook Posts Table + Spend | Reduce the Risk - 5 of 8</a:t>
            </a:r>
          </a:p>
        </p:txBody>
      </p:sp>
      <p:graphicFrame>
        <p:nvGraphicFramePr>
          <p:cNvPr id="5" name="Table Placeholder 4">
            <a:extLst>
              <a:ext uri="{FF2B5EF4-FFF2-40B4-BE49-F238E27FC236}">
                <a16:creationId xmlns:a16="http://schemas.microsoft.com/office/drawing/2014/main" id="{03102A6B-D203-47CC-9047-C4A5087DA950}"/>
              </a:ext>
            </a:extLst>
          </p:cNvPr>
          <p:cNvGraphicFramePr>
            <a:graphicFrameLocks noGrp="1"/>
          </p:cNvGraphicFramePr>
          <p:nvPr>
            <p:ph type="tbl" sz="quarter" idx="13"/>
            <p:extLst>
              <p:ext uri="{D42A27DB-BD31-4B8C-83A1-F6EECF244321}">
                <p14:modId xmlns:p14="http://schemas.microsoft.com/office/powerpoint/2010/main" val="4169139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446451125"/>
                    </a:ext>
                  </a:extLst>
                </a:gridCol>
                <a:gridCol w="493776">
                  <a:extLst>
                    <a:ext uri="{9D8B030D-6E8A-4147-A177-3AD203B41FA5}">
                      <a16:colId xmlns:a16="http://schemas.microsoft.com/office/drawing/2014/main" val="1897344671"/>
                    </a:ext>
                  </a:extLst>
                </a:gridCol>
                <a:gridCol w="493776">
                  <a:extLst>
                    <a:ext uri="{9D8B030D-6E8A-4147-A177-3AD203B41FA5}">
                      <a16:colId xmlns:a16="http://schemas.microsoft.com/office/drawing/2014/main" val="3486313986"/>
                    </a:ext>
                  </a:extLst>
                </a:gridCol>
                <a:gridCol w="493776">
                  <a:extLst>
                    <a:ext uri="{9D8B030D-6E8A-4147-A177-3AD203B41FA5}">
                      <a16:colId xmlns:a16="http://schemas.microsoft.com/office/drawing/2014/main" val="3647194234"/>
                    </a:ext>
                  </a:extLst>
                </a:gridCol>
                <a:gridCol w="493776">
                  <a:extLst>
                    <a:ext uri="{9D8B030D-6E8A-4147-A177-3AD203B41FA5}">
                      <a16:colId xmlns:a16="http://schemas.microsoft.com/office/drawing/2014/main" val="47347056"/>
                    </a:ext>
                  </a:extLst>
                </a:gridCol>
                <a:gridCol w="493776">
                  <a:extLst>
                    <a:ext uri="{9D8B030D-6E8A-4147-A177-3AD203B41FA5}">
                      <a16:colId xmlns:a16="http://schemas.microsoft.com/office/drawing/2014/main" val="2787680441"/>
                    </a:ext>
                  </a:extLst>
                </a:gridCol>
                <a:gridCol w="493776">
                  <a:extLst>
                    <a:ext uri="{9D8B030D-6E8A-4147-A177-3AD203B41FA5}">
                      <a16:colId xmlns:a16="http://schemas.microsoft.com/office/drawing/2014/main" val="4280929171"/>
                    </a:ext>
                  </a:extLst>
                </a:gridCol>
                <a:gridCol w="493776">
                  <a:extLst>
                    <a:ext uri="{9D8B030D-6E8A-4147-A177-3AD203B41FA5}">
                      <a16:colId xmlns:a16="http://schemas.microsoft.com/office/drawing/2014/main" val="2257789627"/>
                    </a:ext>
                  </a:extLst>
                </a:gridCol>
                <a:gridCol w="493776">
                  <a:extLst>
                    <a:ext uri="{9D8B030D-6E8A-4147-A177-3AD203B41FA5}">
                      <a16:colId xmlns:a16="http://schemas.microsoft.com/office/drawing/2014/main" val="1673391715"/>
                    </a:ext>
                  </a:extLst>
                </a:gridCol>
                <a:gridCol w="493776">
                  <a:extLst>
                    <a:ext uri="{9D8B030D-6E8A-4147-A177-3AD203B41FA5}">
                      <a16:colId xmlns:a16="http://schemas.microsoft.com/office/drawing/2014/main" val="1645461537"/>
                    </a:ext>
                  </a:extLst>
                </a:gridCol>
                <a:gridCol w="493776">
                  <a:extLst>
                    <a:ext uri="{9D8B030D-6E8A-4147-A177-3AD203B41FA5}">
                      <a16:colId xmlns:a16="http://schemas.microsoft.com/office/drawing/2014/main" val="1173546531"/>
                    </a:ext>
                  </a:extLst>
                </a:gridCol>
                <a:gridCol w="493776">
                  <a:extLst>
                    <a:ext uri="{9D8B030D-6E8A-4147-A177-3AD203B41FA5}">
                      <a16:colId xmlns:a16="http://schemas.microsoft.com/office/drawing/2014/main" val="716137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per Person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extLst>
                  <a:ext uri="{0D108BD9-81ED-4DB2-BD59-A6C34878D82A}">
                    <a16:rowId xmlns:a16="http://schemas.microsoft.com/office/drawing/2014/main" val="3259154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- 29 May</a:t>
                      </a:r>
                      <a:r>
                        <a:rPr kumimoji="0" lang="en-US" sz="1000" b="0" i="0" u="none" strike="noStrike" kern="1200" cap="none" spc="0" normalizeH="0" baseline="0" noProof="0">
                          <a:ln>
                            <a:noFill/>
                          </a:ln>
                          <a:solidFill>
                            <a:prstClr val="black"/>
                          </a:solidFill>
                          <a:effectLst/>
                          <a:uLnTx/>
                          <a:uFillTx/>
                          <a:latin typeface="+mn-lt"/>
                          <a:ea typeface="+mn-ea"/>
                          <a:cs typeface="+mn-cs"/>
                        </a:rPr>
                        <a:t>
 Excited to be able to spend some time with friends? If alcohol is involved, be sure to look after yourselves by always having a designated sober driver - what a legend!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NZD</a:t>
                      </a:r>
                    </a:p>
                  </a:txBody>
                  <a:tcPr/>
                </a:tc>
                <a:extLst>
                  <a:ext uri="{0D108BD9-81ED-4DB2-BD59-A6C34878D82A}">
                    <a16:rowId xmlns:a16="http://schemas.microsoft.com/office/drawing/2014/main" val="3565317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- 09 May</a:t>
                      </a:r>
                      <a:r>
                        <a:rPr kumimoji="0" lang="en-US" sz="1000" b="0" i="0" u="none" strike="noStrike" kern="1200" cap="none" spc="0" normalizeH="0" baseline="0" noProof="0">
                          <a:ln>
                            <a:noFill/>
                          </a:ln>
                          <a:solidFill>
                            <a:prstClr val="black"/>
                          </a:solidFill>
                          <a:effectLst/>
                          <a:uLnTx/>
                          <a:uFillTx/>
                          <a:latin typeface="+mn-lt"/>
                          <a:ea typeface="+mn-ea"/>
                          <a:cs typeface="+mn-cs"/>
                        </a:rPr>
                        <a:t>
 Got some spare downtime? It's likely that your vehicle may not have been used as much as usual over the past month, so take a few moments to check your WOF, tyres, wipers, fluids and bulbs, then fix any issues before you head out on the road for any essential tasks.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NZD</a:t>
                      </a:r>
                    </a:p>
                  </a:txBody>
                  <a:tcPr/>
                </a:tc>
                <a:extLst>
                  <a:ext uri="{0D108BD9-81ED-4DB2-BD59-A6C34878D82A}">
                    <a16:rowId xmlns:a16="http://schemas.microsoft.com/office/drawing/2014/main" val="2517146097"/>
                  </a:ext>
                </a:extLst>
              </a:tr>
            </a:tbl>
          </a:graphicData>
        </a:graphic>
      </p:graphicFrame>
      <p:sp>
        <p:nvSpPr>
          <p:cNvPr id="4" name="Text Placeholder 3">
            <a:extLst>
              <a:ext uri="{FF2B5EF4-FFF2-40B4-BE49-F238E27FC236}">
                <a16:creationId xmlns:a16="http://schemas.microsoft.com/office/drawing/2014/main" id="{89986C80-03B9-409F-90B5-3BC8A1E426AB}"/>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1764717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08542-7EB5-4AF6-AEB5-8A1AAAEE8334}"/>
              </a:ext>
            </a:extLst>
          </p:cNvPr>
          <p:cNvSpPr>
            <a:spLocks noGrp="1"/>
          </p:cNvSpPr>
          <p:nvPr>
            <p:ph type="title"/>
          </p:nvPr>
        </p:nvSpPr>
        <p:spPr/>
        <p:txBody>
          <a:bodyPr/>
          <a:lstStyle/>
          <a:p>
            <a:r>
              <a:rPr lang="en-US"/>
              <a:t>Facebook Facebook Posts Table + Spend | Reduce the Risk - 6 of 8</a:t>
            </a:r>
          </a:p>
        </p:txBody>
      </p:sp>
      <p:graphicFrame>
        <p:nvGraphicFramePr>
          <p:cNvPr id="5" name="Table Placeholder 4">
            <a:extLst>
              <a:ext uri="{FF2B5EF4-FFF2-40B4-BE49-F238E27FC236}">
                <a16:creationId xmlns:a16="http://schemas.microsoft.com/office/drawing/2014/main" id="{9B109D19-F947-4059-A987-0C77F36673DA}"/>
              </a:ext>
            </a:extLst>
          </p:cNvPr>
          <p:cNvGraphicFramePr>
            <a:graphicFrameLocks noGrp="1"/>
          </p:cNvGraphicFramePr>
          <p:nvPr>
            <p:ph type="tbl" sz="quarter" idx="13"/>
            <p:extLst>
              <p:ext uri="{D42A27DB-BD31-4B8C-83A1-F6EECF244321}">
                <p14:modId xmlns:p14="http://schemas.microsoft.com/office/powerpoint/2010/main" val="373951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871475719"/>
                    </a:ext>
                  </a:extLst>
                </a:gridCol>
                <a:gridCol w="493776">
                  <a:extLst>
                    <a:ext uri="{9D8B030D-6E8A-4147-A177-3AD203B41FA5}">
                      <a16:colId xmlns:a16="http://schemas.microsoft.com/office/drawing/2014/main" val="1029297423"/>
                    </a:ext>
                  </a:extLst>
                </a:gridCol>
                <a:gridCol w="493776">
                  <a:extLst>
                    <a:ext uri="{9D8B030D-6E8A-4147-A177-3AD203B41FA5}">
                      <a16:colId xmlns:a16="http://schemas.microsoft.com/office/drawing/2014/main" val="1876602990"/>
                    </a:ext>
                  </a:extLst>
                </a:gridCol>
                <a:gridCol w="493776">
                  <a:extLst>
                    <a:ext uri="{9D8B030D-6E8A-4147-A177-3AD203B41FA5}">
                      <a16:colId xmlns:a16="http://schemas.microsoft.com/office/drawing/2014/main" val="3710608980"/>
                    </a:ext>
                  </a:extLst>
                </a:gridCol>
                <a:gridCol w="493776">
                  <a:extLst>
                    <a:ext uri="{9D8B030D-6E8A-4147-A177-3AD203B41FA5}">
                      <a16:colId xmlns:a16="http://schemas.microsoft.com/office/drawing/2014/main" val="341152500"/>
                    </a:ext>
                  </a:extLst>
                </a:gridCol>
                <a:gridCol w="493776">
                  <a:extLst>
                    <a:ext uri="{9D8B030D-6E8A-4147-A177-3AD203B41FA5}">
                      <a16:colId xmlns:a16="http://schemas.microsoft.com/office/drawing/2014/main" val="1791932285"/>
                    </a:ext>
                  </a:extLst>
                </a:gridCol>
                <a:gridCol w="493776">
                  <a:extLst>
                    <a:ext uri="{9D8B030D-6E8A-4147-A177-3AD203B41FA5}">
                      <a16:colId xmlns:a16="http://schemas.microsoft.com/office/drawing/2014/main" val="1175640419"/>
                    </a:ext>
                  </a:extLst>
                </a:gridCol>
                <a:gridCol w="493776">
                  <a:extLst>
                    <a:ext uri="{9D8B030D-6E8A-4147-A177-3AD203B41FA5}">
                      <a16:colId xmlns:a16="http://schemas.microsoft.com/office/drawing/2014/main" val="1852819833"/>
                    </a:ext>
                  </a:extLst>
                </a:gridCol>
                <a:gridCol w="493776">
                  <a:extLst>
                    <a:ext uri="{9D8B030D-6E8A-4147-A177-3AD203B41FA5}">
                      <a16:colId xmlns:a16="http://schemas.microsoft.com/office/drawing/2014/main" val="2945270727"/>
                    </a:ext>
                  </a:extLst>
                </a:gridCol>
                <a:gridCol w="493776">
                  <a:extLst>
                    <a:ext uri="{9D8B030D-6E8A-4147-A177-3AD203B41FA5}">
                      <a16:colId xmlns:a16="http://schemas.microsoft.com/office/drawing/2014/main" val="239587828"/>
                    </a:ext>
                  </a:extLst>
                </a:gridCol>
                <a:gridCol w="493776">
                  <a:extLst>
                    <a:ext uri="{9D8B030D-6E8A-4147-A177-3AD203B41FA5}">
                      <a16:colId xmlns:a16="http://schemas.microsoft.com/office/drawing/2014/main" val="3809815514"/>
                    </a:ext>
                  </a:extLst>
                </a:gridCol>
                <a:gridCol w="493776">
                  <a:extLst>
                    <a:ext uri="{9D8B030D-6E8A-4147-A177-3AD203B41FA5}">
                      <a16:colId xmlns:a16="http://schemas.microsoft.com/office/drawing/2014/main" val="4123674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per Person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extLst>
                  <a:ext uri="{0D108BD9-81ED-4DB2-BD59-A6C34878D82A}">
                    <a16:rowId xmlns:a16="http://schemas.microsoft.com/office/drawing/2014/main" val="722378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- 16 May</a:t>
                      </a:r>
                      <a:r>
                        <a:rPr kumimoji="0" lang="en-US" sz="1000" b="0" i="0" u="none" strike="noStrike" kern="1200" cap="none" spc="0" normalizeH="0" baseline="0" noProof="0">
                          <a:ln>
                            <a:noFill/>
                          </a:ln>
                          <a:solidFill>
                            <a:prstClr val="black"/>
                          </a:solidFill>
                          <a:effectLst/>
                          <a:uLnTx/>
                          <a:uFillTx/>
                          <a:latin typeface="+mn-lt"/>
                          <a:ea typeface="+mn-ea"/>
                          <a:cs typeface="+mn-cs"/>
                        </a:rPr>
                        <a:t>
 On the road for any essential travel? Don't let little things distract you! Reduce the risk and save it for later.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NZD</a:t>
                      </a:r>
                    </a:p>
                  </a:txBody>
                  <a:tcPr/>
                </a:tc>
                <a:extLst>
                  <a:ext uri="{0D108BD9-81ED-4DB2-BD59-A6C34878D82A}">
                    <a16:rowId xmlns:a16="http://schemas.microsoft.com/office/drawing/2014/main" val="1839081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- 04 May</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n/a</a:t>
                      </a:r>
                    </a:p>
                  </a:txBody>
                  <a:tcPr/>
                </a:tc>
                <a:extLst>
                  <a:ext uri="{0D108BD9-81ED-4DB2-BD59-A6C34878D82A}">
                    <a16:rowId xmlns:a16="http://schemas.microsoft.com/office/drawing/2014/main" val="179776135"/>
                  </a:ext>
                </a:extLst>
              </a:tr>
            </a:tbl>
          </a:graphicData>
        </a:graphic>
      </p:graphicFrame>
      <p:sp>
        <p:nvSpPr>
          <p:cNvPr id="4" name="Text Placeholder 3">
            <a:extLst>
              <a:ext uri="{FF2B5EF4-FFF2-40B4-BE49-F238E27FC236}">
                <a16:creationId xmlns:a16="http://schemas.microsoft.com/office/drawing/2014/main" id="{0B11C16E-51FC-46F7-AA34-642C4170E057}"/>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9364680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0BDEF-D98C-476D-8454-7103F150E315}"/>
              </a:ext>
            </a:extLst>
          </p:cNvPr>
          <p:cNvSpPr>
            <a:spLocks noGrp="1"/>
          </p:cNvSpPr>
          <p:nvPr>
            <p:ph type="title"/>
          </p:nvPr>
        </p:nvSpPr>
        <p:spPr/>
        <p:txBody>
          <a:bodyPr/>
          <a:lstStyle/>
          <a:p>
            <a:r>
              <a:rPr lang="en-US"/>
              <a:t>Facebook Facebook Posts Table + Spend | Reduce the Risk - 7 of 8</a:t>
            </a:r>
          </a:p>
        </p:txBody>
      </p:sp>
      <p:graphicFrame>
        <p:nvGraphicFramePr>
          <p:cNvPr id="5" name="Table Placeholder 4">
            <a:extLst>
              <a:ext uri="{FF2B5EF4-FFF2-40B4-BE49-F238E27FC236}">
                <a16:creationId xmlns:a16="http://schemas.microsoft.com/office/drawing/2014/main" id="{D5282237-F753-4FB9-9A48-BB3827A821DC}"/>
              </a:ext>
            </a:extLst>
          </p:cNvPr>
          <p:cNvGraphicFramePr>
            <a:graphicFrameLocks noGrp="1"/>
          </p:cNvGraphicFramePr>
          <p:nvPr>
            <p:ph type="tbl" sz="quarter" idx="13"/>
            <p:extLst>
              <p:ext uri="{D42A27DB-BD31-4B8C-83A1-F6EECF244321}">
                <p14:modId xmlns:p14="http://schemas.microsoft.com/office/powerpoint/2010/main" val="339570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109895452"/>
                    </a:ext>
                  </a:extLst>
                </a:gridCol>
                <a:gridCol w="493776">
                  <a:extLst>
                    <a:ext uri="{9D8B030D-6E8A-4147-A177-3AD203B41FA5}">
                      <a16:colId xmlns:a16="http://schemas.microsoft.com/office/drawing/2014/main" val="1096545000"/>
                    </a:ext>
                  </a:extLst>
                </a:gridCol>
                <a:gridCol w="493776">
                  <a:extLst>
                    <a:ext uri="{9D8B030D-6E8A-4147-A177-3AD203B41FA5}">
                      <a16:colId xmlns:a16="http://schemas.microsoft.com/office/drawing/2014/main" val="2485475839"/>
                    </a:ext>
                  </a:extLst>
                </a:gridCol>
                <a:gridCol w="493776">
                  <a:extLst>
                    <a:ext uri="{9D8B030D-6E8A-4147-A177-3AD203B41FA5}">
                      <a16:colId xmlns:a16="http://schemas.microsoft.com/office/drawing/2014/main" val="834159148"/>
                    </a:ext>
                  </a:extLst>
                </a:gridCol>
                <a:gridCol w="493776">
                  <a:extLst>
                    <a:ext uri="{9D8B030D-6E8A-4147-A177-3AD203B41FA5}">
                      <a16:colId xmlns:a16="http://schemas.microsoft.com/office/drawing/2014/main" val="524104503"/>
                    </a:ext>
                  </a:extLst>
                </a:gridCol>
                <a:gridCol w="493776">
                  <a:extLst>
                    <a:ext uri="{9D8B030D-6E8A-4147-A177-3AD203B41FA5}">
                      <a16:colId xmlns:a16="http://schemas.microsoft.com/office/drawing/2014/main" val="4250171230"/>
                    </a:ext>
                  </a:extLst>
                </a:gridCol>
                <a:gridCol w="493776">
                  <a:extLst>
                    <a:ext uri="{9D8B030D-6E8A-4147-A177-3AD203B41FA5}">
                      <a16:colId xmlns:a16="http://schemas.microsoft.com/office/drawing/2014/main" val="417852840"/>
                    </a:ext>
                  </a:extLst>
                </a:gridCol>
                <a:gridCol w="493776">
                  <a:extLst>
                    <a:ext uri="{9D8B030D-6E8A-4147-A177-3AD203B41FA5}">
                      <a16:colId xmlns:a16="http://schemas.microsoft.com/office/drawing/2014/main" val="1612654209"/>
                    </a:ext>
                  </a:extLst>
                </a:gridCol>
                <a:gridCol w="493776">
                  <a:extLst>
                    <a:ext uri="{9D8B030D-6E8A-4147-A177-3AD203B41FA5}">
                      <a16:colId xmlns:a16="http://schemas.microsoft.com/office/drawing/2014/main" val="4232679584"/>
                    </a:ext>
                  </a:extLst>
                </a:gridCol>
                <a:gridCol w="493776">
                  <a:extLst>
                    <a:ext uri="{9D8B030D-6E8A-4147-A177-3AD203B41FA5}">
                      <a16:colId xmlns:a16="http://schemas.microsoft.com/office/drawing/2014/main" val="3980697673"/>
                    </a:ext>
                  </a:extLst>
                </a:gridCol>
                <a:gridCol w="493776">
                  <a:extLst>
                    <a:ext uri="{9D8B030D-6E8A-4147-A177-3AD203B41FA5}">
                      <a16:colId xmlns:a16="http://schemas.microsoft.com/office/drawing/2014/main" val="1155015168"/>
                    </a:ext>
                  </a:extLst>
                </a:gridCol>
                <a:gridCol w="493776">
                  <a:extLst>
                    <a:ext uri="{9D8B030D-6E8A-4147-A177-3AD203B41FA5}">
                      <a16:colId xmlns:a16="http://schemas.microsoft.com/office/drawing/2014/main" val="2837981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per Person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extLst>
                  <a:ext uri="{0D108BD9-81ED-4DB2-BD59-A6C34878D82A}">
                    <a16:rowId xmlns:a16="http://schemas.microsoft.com/office/drawing/2014/main" val="3764583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- 05 May</a:t>
                      </a:r>
                      <a:r>
                        <a:rPr kumimoji="0" lang="en-US" sz="1000" b="0" i="0" u="none" strike="noStrike" kern="1200" cap="none" spc="0" normalizeH="0" baseline="0" noProof="0">
                          <a:ln>
                            <a:noFill/>
                          </a:ln>
                          <a:solidFill>
                            <a:prstClr val="black"/>
                          </a:solidFill>
                          <a:effectLst/>
                          <a:uLnTx/>
                          <a:uFillTx/>
                          <a:latin typeface="+mn-lt"/>
                          <a:ea typeface="+mn-ea"/>
                          <a:cs typeface="+mn-cs"/>
                        </a:rPr>
                        <a:t>
 The expiry of driver licenses, Warrant of Fitness, regos and other documents has been a hot topic since lockdown.
Great news - new legislative changes have come into effect which provide a temporary extension for driver licenses, endorsements, WoFs and CoFs. The changes have also temporarily removed the requirement to have a current valid registration sticker. 
More information can be found from the link below:
https://www.nzta.govt.nz/about-us/coronavirus-disease-covid-19-services-update/frequently-asked-questions/?fbclid=IwAR1TAl56ncX0KnW8j-aEvzyWWbk4RHy0lgzJeu2GN-o1B2tqfTozhfkoQdw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NZD</a:t>
                      </a:r>
                    </a:p>
                  </a:txBody>
                  <a:tcPr/>
                </a:tc>
                <a:extLst>
                  <a:ext uri="{0D108BD9-81ED-4DB2-BD59-A6C34878D82A}">
                    <a16:rowId xmlns:a16="http://schemas.microsoft.com/office/drawing/2014/main" val="4205164373"/>
                  </a:ext>
                </a:extLst>
              </a:tr>
            </a:tbl>
          </a:graphicData>
        </a:graphic>
      </p:graphicFrame>
      <p:sp>
        <p:nvSpPr>
          <p:cNvPr id="4" name="Text Placeholder 3">
            <a:extLst>
              <a:ext uri="{FF2B5EF4-FFF2-40B4-BE49-F238E27FC236}">
                <a16:creationId xmlns:a16="http://schemas.microsoft.com/office/drawing/2014/main" id="{F43D7BFC-9932-47B2-BADA-FBB93B95BC08}"/>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907241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376B5-2A6C-4837-A695-237997645FC7}"/>
              </a:ext>
            </a:extLst>
          </p:cNvPr>
          <p:cNvSpPr>
            <a:spLocks noGrp="1"/>
          </p:cNvSpPr>
          <p:nvPr>
            <p:ph type="title"/>
          </p:nvPr>
        </p:nvSpPr>
        <p:spPr/>
        <p:txBody>
          <a:bodyPr/>
          <a:lstStyle/>
          <a:p>
            <a:r>
              <a:rPr lang="en-US"/>
              <a:t>Facebook Facebook Posts Table + Spend | Reduce the Risk - 8 of 8</a:t>
            </a:r>
          </a:p>
        </p:txBody>
      </p:sp>
      <p:graphicFrame>
        <p:nvGraphicFramePr>
          <p:cNvPr id="5" name="Table Placeholder 4">
            <a:extLst>
              <a:ext uri="{FF2B5EF4-FFF2-40B4-BE49-F238E27FC236}">
                <a16:creationId xmlns:a16="http://schemas.microsoft.com/office/drawing/2014/main" id="{2FF60840-3EB9-480B-9A9C-5F129304E5F7}"/>
              </a:ext>
            </a:extLst>
          </p:cNvPr>
          <p:cNvGraphicFramePr>
            <a:graphicFrameLocks noGrp="1"/>
          </p:cNvGraphicFramePr>
          <p:nvPr>
            <p:ph type="tbl" sz="quarter" idx="13"/>
            <p:extLst>
              <p:ext uri="{D42A27DB-BD31-4B8C-83A1-F6EECF244321}">
                <p14:modId xmlns:p14="http://schemas.microsoft.com/office/powerpoint/2010/main" val="3150871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732420994"/>
                    </a:ext>
                  </a:extLst>
                </a:gridCol>
                <a:gridCol w="493776">
                  <a:extLst>
                    <a:ext uri="{9D8B030D-6E8A-4147-A177-3AD203B41FA5}">
                      <a16:colId xmlns:a16="http://schemas.microsoft.com/office/drawing/2014/main" val="1701562222"/>
                    </a:ext>
                  </a:extLst>
                </a:gridCol>
                <a:gridCol w="493776">
                  <a:extLst>
                    <a:ext uri="{9D8B030D-6E8A-4147-A177-3AD203B41FA5}">
                      <a16:colId xmlns:a16="http://schemas.microsoft.com/office/drawing/2014/main" val="4034728603"/>
                    </a:ext>
                  </a:extLst>
                </a:gridCol>
                <a:gridCol w="493776">
                  <a:extLst>
                    <a:ext uri="{9D8B030D-6E8A-4147-A177-3AD203B41FA5}">
                      <a16:colId xmlns:a16="http://schemas.microsoft.com/office/drawing/2014/main" val="2911868091"/>
                    </a:ext>
                  </a:extLst>
                </a:gridCol>
                <a:gridCol w="493776">
                  <a:extLst>
                    <a:ext uri="{9D8B030D-6E8A-4147-A177-3AD203B41FA5}">
                      <a16:colId xmlns:a16="http://schemas.microsoft.com/office/drawing/2014/main" val="4156528353"/>
                    </a:ext>
                  </a:extLst>
                </a:gridCol>
                <a:gridCol w="493776">
                  <a:extLst>
                    <a:ext uri="{9D8B030D-6E8A-4147-A177-3AD203B41FA5}">
                      <a16:colId xmlns:a16="http://schemas.microsoft.com/office/drawing/2014/main" val="3737016626"/>
                    </a:ext>
                  </a:extLst>
                </a:gridCol>
                <a:gridCol w="493776">
                  <a:extLst>
                    <a:ext uri="{9D8B030D-6E8A-4147-A177-3AD203B41FA5}">
                      <a16:colId xmlns:a16="http://schemas.microsoft.com/office/drawing/2014/main" val="494356696"/>
                    </a:ext>
                  </a:extLst>
                </a:gridCol>
                <a:gridCol w="493776">
                  <a:extLst>
                    <a:ext uri="{9D8B030D-6E8A-4147-A177-3AD203B41FA5}">
                      <a16:colId xmlns:a16="http://schemas.microsoft.com/office/drawing/2014/main" val="3569203819"/>
                    </a:ext>
                  </a:extLst>
                </a:gridCol>
                <a:gridCol w="493776">
                  <a:extLst>
                    <a:ext uri="{9D8B030D-6E8A-4147-A177-3AD203B41FA5}">
                      <a16:colId xmlns:a16="http://schemas.microsoft.com/office/drawing/2014/main" val="2481510230"/>
                    </a:ext>
                  </a:extLst>
                </a:gridCol>
                <a:gridCol w="493776">
                  <a:extLst>
                    <a:ext uri="{9D8B030D-6E8A-4147-A177-3AD203B41FA5}">
                      <a16:colId xmlns:a16="http://schemas.microsoft.com/office/drawing/2014/main" val="2577118695"/>
                    </a:ext>
                  </a:extLst>
                </a:gridCol>
                <a:gridCol w="493776">
                  <a:extLst>
                    <a:ext uri="{9D8B030D-6E8A-4147-A177-3AD203B41FA5}">
                      <a16:colId xmlns:a16="http://schemas.microsoft.com/office/drawing/2014/main" val="1265356371"/>
                    </a:ext>
                  </a:extLst>
                </a:gridCol>
                <a:gridCol w="493776">
                  <a:extLst>
                    <a:ext uri="{9D8B030D-6E8A-4147-A177-3AD203B41FA5}">
                      <a16:colId xmlns:a16="http://schemas.microsoft.com/office/drawing/2014/main" val="1899911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per Person Reached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extLst>
                  <a:ext uri="{0D108BD9-81ED-4DB2-BD59-A6C34878D82A}">
                    <a16:rowId xmlns:a16="http://schemas.microsoft.com/office/drawing/2014/main" val="1876419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- 15 May</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n/a</a:t>
                      </a:r>
                    </a:p>
                  </a:txBody>
                  <a:tcPr/>
                </a:tc>
                <a:extLst>
                  <a:ext uri="{0D108BD9-81ED-4DB2-BD59-A6C34878D82A}">
                    <a16:rowId xmlns:a16="http://schemas.microsoft.com/office/drawing/2014/main" val="2104167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- 21 May</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there's a website from the government where you can check the safety rating of your car or one that you're looking to buy? 
Whilst you have some downtime, try it out and see what you find! 🚗
https://rightcar.govt.nz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NZD</a:t>
                      </a:r>
                    </a:p>
                  </a:txBody>
                  <a:tcPr/>
                </a:tc>
                <a:extLst>
                  <a:ext uri="{0D108BD9-81ED-4DB2-BD59-A6C34878D82A}">
                    <a16:rowId xmlns:a16="http://schemas.microsoft.com/office/drawing/2014/main" val="982034260"/>
                  </a:ext>
                </a:extLst>
              </a:tr>
            </a:tbl>
          </a:graphicData>
        </a:graphic>
      </p:graphicFrame>
      <p:sp>
        <p:nvSpPr>
          <p:cNvPr id="4" name="Text Placeholder 3">
            <a:extLst>
              <a:ext uri="{FF2B5EF4-FFF2-40B4-BE49-F238E27FC236}">
                <a16:creationId xmlns:a16="http://schemas.microsoft.com/office/drawing/2014/main" id="{7410FF6A-0CD0-481E-976C-FED3A57713D2}"/>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2118995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15BFA-6365-423B-835A-CB0A0B5AED6E}"/>
              </a:ext>
            </a:extLst>
          </p:cNvPr>
          <p:cNvSpPr>
            <a:spLocks noGrp="1"/>
          </p:cNvSpPr>
          <p:nvPr>
            <p:ph type="title"/>
          </p:nvPr>
        </p:nvSpPr>
        <p:spPr/>
        <p:txBody>
          <a:bodyPr/>
          <a:lstStyle/>
          <a:p>
            <a:r>
              <a:rPr lang="en-US"/>
              <a:t>Facebook Fan Demographics | Reduce the Risk</a:t>
            </a:r>
          </a:p>
        </p:txBody>
      </p:sp>
      <p:graphicFrame>
        <p:nvGraphicFramePr>
          <p:cNvPr id="6" name="Chart Placeholder 5">
            <a:extLst>
              <a:ext uri="{FF2B5EF4-FFF2-40B4-BE49-F238E27FC236}">
                <a16:creationId xmlns:a16="http://schemas.microsoft.com/office/drawing/2014/main" id="{CCFC70F9-2525-4F57-8BDB-D29BE6398C92}"/>
              </a:ext>
            </a:extLst>
          </p:cNvPr>
          <p:cNvGraphicFramePr>
            <a:graphicFrameLocks noGrp="1"/>
          </p:cNvGraphicFramePr>
          <p:nvPr>
            <p:ph type="chart" sz="quarter" idx="13"/>
            <p:extLst>
              <p:ext uri="{D42A27DB-BD31-4B8C-83A1-F6EECF244321}">
                <p14:modId xmlns:p14="http://schemas.microsoft.com/office/powerpoint/2010/main" val="36678185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13B50C-EF05-4E47-A656-DAADAF376A4F}"/>
              </a:ext>
            </a:extLst>
          </p:cNvPr>
          <p:cNvSpPr>
            <a:spLocks noGrp="1"/>
          </p:cNvSpPr>
          <p:nvPr>
            <p:ph type="body" sz="quarter" idx="14"/>
          </p:nvPr>
        </p:nvSpPr>
        <p:spPr/>
        <p:txBody>
          <a:bodyPr/>
          <a:lstStyle/>
          <a:p>
            <a:r>
              <a:rPr lang="en-US"/>
              <a:t>05/01/2020 - 05/30/2020</a:t>
            </a:r>
          </a:p>
        </p:txBody>
      </p:sp>
      <p:sp>
        <p:nvSpPr>
          <p:cNvPr id="5" name="Footer Placeholder 4">
            <a:extLst>
              <a:ext uri="{FF2B5EF4-FFF2-40B4-BE49-F238E27FC236}">
                <a16:creationId xmlns:a16="http://schemas.microsoft.com/office/drawing/2014/main" id="{A9D134F5-EF6B-40C2-A782-508667FADD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09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16937-5B20-4B8C-A88C-2421B87DA919}"/>
              </a:ext>
            </a:extLst>
          </p:cNvPr>
          <p:cNvSpPr>
            <a:spLocks noGrp="1"/>
          </p:cNvSpPr>
          <p:nvPr>
            <p:ph type="title"/>
          </p:nvPr>
        </p:nvSpPr>
        <p:spPr/>
        <p:txBody>
          <a:bodyPr/>
          <a:lstStyle/>
          <a:p>
            <a:r>
              <a:rPr lang="en-US"/>
              <a:t>Facebook Ads Performance Table | Reduce the Risk - 1 of 20</a:t>
            </a:r>
          </a:p>
        </p:txBody>
      </p:sp>
      <p:graphicFrame>
        <p:nvGraphicFramePr>
          <p:cNvPr id="5" name="Table Placeholder 4">
            <a:extLst>
              <a:ext uri="{FF2B5EF4-FFF2-40B4-BE49-F238E27FC236}">
                <a16:creationId xmlns:a16="http://schemas.microsoft.com/office/drawing/2014/main" id="{F7EFBA90-5E4E-4DCD-8900-70B13B1607B5}"/>
              </a:ext>
            </a:extLst>
          </p:cNvPr>
          <p:cNvGraphicFramePr>
            <a:graphicFrameLocks noGrp="1"/>
          </p:cNvGraphicFramePr>
          <p:nvPr>
            <p:ph type="tbl" sz="quarter" idx="13"/>
            <p:extLst>
              <p:ext uri="{D42A27DB-BD31-4B8C-83A1-F6EECF244321}">
                <p14:modId xmlns:p14="http://schemas.microsoft.com/office/powerpoint/2010/main" val="1233612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36848680"/>
                    </a:ext>
                  </a:extLst>
                </a:gridCol>
                <a:gridCol w="658368">
                  <a:extLst>
                    <a:ext uri="{9D8B030D-6E8A-4147-A177-3AD203B41FA5}">
                      <a16:colId xmlns:a16="http://schemas.microsoft.com/office/drawing/2014/main" val="3146293512"/>
                    </a:ext>
                  </a:extLst>
                </a:gridCol>
                <a:gridCol w="246888">
                  <a:extLst>
                    <a:ext uri="{9D8B030D-6E8A-4147-A177-3AD203B41FA5}">
                      <a16:colId xmlns:a16="http://schemas.microsoft.com/office/drawing/2014/main" val="2110937182"/>
                    </a:ext>
                  </a:extLst>
                </a:gridCol>
                <a:gridCol w="246888">
                  <a:extLst>
                    <a:ext uri="{9D8B030D-6E8A-4147-A177-3AD203B41FA5}">
                      <a16:colId xmlns:a16="http://schemas.microsoft.com/office/drawing/2014/main" val="1490495789"/>
                    </a:ext>
                  </a:extLst>
                </a:gridCol>
                <a:gridCol w="246888">
                  <a:extLst>
                    <a:ext uri="{9D8B030D-6E8A-4147-A177-3AD203B41FA5}">
                      <a16:colId xmlns:a16="http://schemas.microsoft.com/office/drawing/2014/main" val="2718333442"/>
                    </a:ext>
                  </a:extLst>
                </a:gridCol>
                <a:gridCol w="246888">
                  <a:extLst>
                    <a:ext uri="{9D8B030D-6E8A-4147-A177-3AD203B41FA5}">
                      <a16:colId xmlns:a16="http://schemas.microsoft.com/office/drawing/2014/main" val="4156179314"/>
                    </a:ext>
                  </a:extLst>
                </a:gridCol>
                <a:gridCol w="246888">
                  <a:extLst>
                    <a:ext uri="{9D8B030D-6E8A-4147-A177-3AD203B41FA5}">
                      <a16:colId xmlns:a16="http://schemas.microsoft.com/office/drawing/2014/main" val="3928296941"/>
                    </a:ext>
                  </a:extLst>
                </a:gridCol>
                <a:gridCol w="246888">
                  <a:extLst>
                    <a:ext uri="{9D8B030D-6E8A-4147-A177-3AD203B41FA5}">
                      <a16:colId xmlns:a16="http://schemas.microsoft.com/office/drawing/2014/main" val="1665903355"/>
                    </a:ext>
                  </a:extLst>
                </a:gridCol>
                <a:gridCol w="246888">
                  <a:extLst>
                    <a:ext uri="{9D8B030D-6E8A-4147-A177-3AD203B41FA5}">
                      <a16:colId xmlns:a16="http://schemas.microsoft.com/office/drawing/2014/main" val="3645051162"/>
                    </a:ext>
                  </a:extLst>
                </a:gridCol>
                <a:gridCol w="246888">
                  <a:extLst>
                    <a:ext uri="{9D8B030D-6E8A-4147-A177-3AD203B41FA5}">
                      <a16:colId xmlns:a16="http://schemas.microsoft.com/office/drawing/2014/main" val="1077911604"/>
                    </a:ext>
                  </a:extLst>
                </a:gridCol>
                <a:gridCol w="246888">
                  <a:extLst>
                    <a:ext uri="{9D8B030D-6E8A-4147-A177-3AD203B41FA5}">
                      <a16:colId xmlns:a16="http://schemas.microsoft.com/office/drawing/2014/main" val="600601941"/>
                    </a:ext>
                  </a:extLst>
                </a:gridCol>
                <a:gridCol w="246888">
                  <a:extLst>
                    <a:ext uri="{9D8B030D-6E8A-4147-A177-3AD203B41FA5}">
                      <a16:colId xmlns:a16="http://schemas.microsoft.com/office/drawing/2014/main" val="4207325633"/>
                    </a:ext>
                  </a:extLst>
                </a:gridCol>
                <a:gridCol w="246888">
                  <a:extLst>
                    <a:ext uri="{9D8B030D-6E8A-4147-A177-3AD203B41FA5}">
                      <a16:colId xmlns:a16="http://schemas.microsoft.com/office/drawing/2014/main" val="4040622983"/>
                    </a:ext>
                  </a:extLst>
                </a:gridCol>
                <a:gridCol w="246888">
                  <a:extLst>
                    <a:ext uri="{9D8B030D-6E8A-4147-A177-3AD203B41FA5}">
                      <a16:colId xmlns:a16="http://schemas.microsoft.com/office/drawing/2014/main" val="2381398522"/>
                    </a:ext>
                  </a:extLst>
                </a:gridCol>
                <a:gridCol w="246888">
                  <a:extLst>
                    <a:ext uri="{9D8B030D-6E8A-4147-A177-3AD203B41FA5}">
                      <a16:colId xmlns:a16="http://schemas.microsoft.com/office/drawing/2014/main" val="899309219"/>
                    </a:ext>
                  </a:extLst>
                </a:gridCol>
                <a:gridCol w="246888">
                  <a:extLst>
                    <a:ext uri="{9D8B030D-6E8A-4147-A177-3AD203B41FA5}">
                      <a16:colId xmlns:a16="http://schemas.microsoft.com/office/drawing/2014/main" val="2839953467"/>
                    </a:ext>
                  </a:extLst>
                </a:gridCol>
                <a:gridCol w="246888">
                  <a:extLst>
                    <a:ext uri="{9D8B030D-6E8A-4147-A177-3AD203B41FA5}">
                      <a16:colId xmlns:a16="http://schemas.microsoft.com/office/drawing/2014/main" val="2238584031"/>
                    </a:ext>
                  </a:extLst>
                </a:gridCol>
                <a:gridCol w="246888">
                  <a:extLst>
                    <a:ext uri="{9D8B030D-6E8A-4147-A177-3AD203B41FA5}">
                      <a16:colId xmlns:a16="http://schemas.microsoft.com/office/drawing/2014/main" val="2120949988"/>
                    </a:ext>
                  </a:extLst>
                </a:gridCol>
                <a:gridCol w="246888">
                  <a:extLst>
                    <a:ext uri="{9D8B030D-6E8A-4147-A177-3AD203B41FA5}">
                      <a16:colId xmlns:a16="http://schemas.microsoft.com/office/drawing/2014/main" val="4059371593"/>
                    </a:ext>
                  </a:extLst>
                </a:gridCol>
                <a:gridCol w="246888">
                  <a:extLst>
                    <a:ext uri="{9D8B030D-6E8A-4147-A177-3AD203B41FA5}">
                      <a16:colId xmlns:a16="http://schemas.microsoft.com/office/drawing/2014/main" val="3577664064"/>
                    </a:ext>
                  </a:extLst>
                </a:gridCol>
                <a:gridCol w="246888">
                  <a:extLst>
                    <a:ext uri="{9D8B030D-6E8A-4147-A177-3AD203B41FA5}">
                      <a16:colId xmlns:a16="http://schemas.microsoft.com/office/drawing/2014/main" val="3685776274"/>
                    </a:ext>
                  </a:extLst>
                </a:gridCol>
                <a:gridCol w="987552">
                  <a:extLst>
                    <a:ext uri="{9D8B030D-6E8A-4147-A177-3AD203B41FA5}">
                      <a16:colId xmlns:a16="http://schemas.microsoft.com/office/drawing/2014/main" val="3740176510"/>
                    </a:ext>
                  </a:extLst>
                </a:gridCol>
                <a:gridCol w="493776">
                  <a:extLst>
                    <a:ext uri="{9D8B030D-6E8A-4147-A177-3AD203B41FA5}">
                      <a16:colId xmlns:a16="http://schemas.microsoft.com/office/drawing/2014/main" val="1098811414"/>
                    </a:ext>
                  </a:extLst>
                </a:gridCol>
                <a:gridCol w="493776">
                  <a:extLst>
                    <a:ext uri="{9D8B030D-6E8A-4147-A177-3AD203B41FA5}">
                      <a16:colId xmlns:a16="http://schemas.microsoft.com/office/drawing/2014/main" val="2851716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79280142"/>
                  </a:ext>
                </a:extLst>
              </a:tr>
            </a:tbl>
          </a:graphicData>
        </a:graphic>
      </p:graphicFrame>
      <p:sp>
        <p:nvSpPr>
          <p:cNvPr id="4" name="Text Placeholder 3">
            <a:extLst>
              <a:ext uri="{FF2B5EF4-FFF2-40B4-BE49-F238E27FC236}">
                <a16:creationId xmlns:a16="http://schemas.microsoft.com/office/drawing/2014/main" id="{79304859-ECED-4416-9EA4-7C6F8E3B1F42}"/>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24684767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322C6-6769-4D29-8718-2A7CA1490C2A}"/>
              </a:ext>
            </a:extLst>
          </p:cNvPr>
          <p:cNvSpPr>
            <a:spLocks noGrp="1"/>
          </p:cNvSpPr>
          <p:nvPr>
            <p:ph type="title"/>
          </p:nvPr>
        </p:nvSpPr>
        <p:spPr/>
        <p:txBody>
          <a:bodyPr/>
          <a:lstStyle/>
          <a:p>
            <a:r>
              <a:rPr lang="en-US"/>
              <a:t>Facebook Ads Performance Table | Reduce the Risk - 2 of 20</a:t>
            </a:r>
          </a:p>
        </p:txBody>
      </p:sp>
      <p:graphicFrame>
        <p:nvGraphicFramePr>
          <p:cNvPr id="5" name="Table Placeholder 4">
            <a:extLst>
              <a:ext uri="{FF2B5EF4-FFF2-40B4-BE49-F238E27FC236}">
                <a16:creationId xmlns:a16="http://schemas.microsoft.com/office/drawing/2014/main" id="{1A5AD2DD-E1F3-4F26-9D91-4A18DAB22EE3}"/>
              </a:ext>
            </a:extLst>
          </p:cNvPr>
          <p:cNvGraphicFramePr>
            <a:graphicFrameLocks noGrp="1"/>
          </p:cNvGraphicFramePr>
          <p:nvPr>
            <p:ph type="tbl" sz="quarter" idx="13"/>
            <p:extLst>
              <p:ext uri="{D42A27DB-BD31-4B8C-83A1-F6EECF244321}">
                <p14:modId xmlns:p14="http://schemas.microsoft.com/office/powerpoint/2010/main" val="1143951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119979566"/>
                    </a:ext>
                  </a:extLst>
                </a:gridCol>
                <a:gridCol w="658368">
                  <a:extLst>
                    <a:ext uri="{9D8B030D-6E8A-4147-A177-3AD203B41FA5}">
                      <a16:colId xmlns:a16="http://schemas.microsoft.com/office/drawing/2014/main" val="1332101763"/>
                    </a:ext>
                  </a:extLst>
                </a:gridCol>
                <a:gridCol w="246888">
                  <a:extLst>
                    <a:ext uri="{9D8B030D-6E8A-4147-A177-3AD203B41FA5}">
                      <a16:colId xmlns:a16="http://schemas.microsoft.com/office/drawing/2014/main" val="3866081104"/>
                    </a:ext>
                  </a:extLst>
                </a:gridCol>
                <a:gridCol w="246888">
                  <a:extLst>
                    <a:ext uri="{9D8B030D-6E8A-4147-A177-3AD203B41FA5}">
                      <a16:colId xmlns:a16="http://schemas.microsoft.com/office/drawing/2014/main" val="3026909629"/>
                    </a:ext>
                  </a:extLst>
                </a:gridCol>
                <a:gridCol w="246888">
                  <a:extLst>
                    <a:ext uri="{9D8B030D-6E8A-4147-A177-3AD203B41FA5}">
                      <a16:colId xmlns:a16="http://schemas.microsoft.com/office/drawing/2014/main" val="2358581990"/>
                    </a:ext>
                  </a:extLst>
                </a:gridCol>
                <a:gridCol w="246888">
                  <a:extLst>
                    <a:ext uri="{9D8B030D-6E8A-4147-A177-3AD203B41FA5}">
                      <a16:colId xmlns:a16="http://schemas.microsoft.com/office/drawing/2014/main" val="3330387799"/>
                    </a:ext>
                  </a:extLst>
                </a:gridCol>
                <a:gridCol w="246888">
                  <a:extLst>
                    <a:ext uri="{9D8B030D-6E8A-4147-A177-3AD203B41FA5}">
                      <a16:colId xmlns:a16="http://schemas.microsoft.com/office/drawing/2014/main" val="3764246714"/>
                    </a:ext>
                  </a:extLst>
                </a:gridCol>
                <a:gridCol w="246888">
                  <a:extLst>
                    <a:ext uri="{9D8B030D-6E8A-4147-A177-3AD203B41FA5}">
                      <a16:colId xmlns:a16="http://schemas.microsoft.com/office/drawing/2014/main" val="89800032"/>
                    </a:ext>
                  </a:extLst>
                </a:gridCol>
                <a:gridCol w="246888">
                  <a:extLst>
                    <a:ext uri="{9D8B030D-6E8A-4147-A177-3AD203B41FA5}">
                      <a16:colId xmlns:a16="http://schemas.microsoft.com/office/drawing/2014/main" val="2249495388"/>
                    </a:ext>
                  </a:extLst>
                </a:gridCol>
                <a:gridCol w="246888">
                  <a:extLst>
                    <a:ext uri="{9D8B030D-6E8A-4147-A177-3AD203B41FA5}">
                      <a16:colId xmlns:a16="http://schemas.microsoft.com/office/drawing/2014/main" val="4150995282"/>
                    </a:ext>
                  </a:extLst>
                </a:gridCol>
                <a:gridCol w="246888">
                  <a:extLst>
                    <a:ext uri="{9D8B030D-6E8A-4147-A177-3AD203B41FA5}">
                      <a16:colId xmlns:a16="http://schemas.microsoft.com/office/drawing/2014/main" val="3268135220"/>
                    </a:ext>
                  </a:extLst>
                </a:gridCol>
                <a:gridCol w="246888">
                  <a:extLst>
                    <a:ext uri="{9D8B030D-6E8A-4147-A177-3AD203B41FA5}">
                      <a16:colId xmlns:a16="http://schemas.microsoft.com/office/drawing/2014/main" val="1576287812"/>
                    </a:ext>
                  </a:extLst>
                </a:gridCol>
                <a:gridCol w="246888">
                  <a:extLst>
                    <a:ext uri="{9D8B030D-6E8A-4147-A177-3AD203B41FA5}">
                      <a16:colId xmlns:a16="http://schemas.microsoft.com/office/drawing/2014/main" val="337362634"/>
                    </a:ext>
                  </a:extLst>
                </a:gridCol>
                <a:gridCol w="246888">
                  <a:extLst>
                    <a:ext uri="{9D8B030D-6E8A-4147-A177-3AD203B41FA5}">
                      <a16:colId xmlns:a16="http://schemas.microsoft.com/office/drawing/2014/main" val="3252412155"/>
                    </a:ext>
                  </a:extLst>
                </a:gridCol>
                <a:gridCol w="246888">
                  <a:extLst>
                    <a:ext uri="{9D8B030D-6E8A-4147-A177-3AD203B41FA5}">
                      <a16:colId xmlns:a16="http://schemas.microsoft.com/office/drawing/2014/main" val="4092562168"/>
                    </a:ext>
                  </a:extLst>
                </a:gridCol>
                <a:gridCol w="246888">
                  <a:extLst>
                    <a:ext uri="{9D8B030D-6E8A-4147-A177-3AD203B41FA5}">
                      <a16:colId xmlns:a16="http://schemas.microsoft.com/office/drawing/2014/main" val="668459185"/>
                    </a:ext>
                  </a:extLst>
                </a:gridCol>
                <a:gridCol w="246888">
                  <a:extLst>
                    <a:ext uri="{9D8B030D-6E8A-4147-A177-3AD203B41FA5}">
                      <a16:colId xmlns:a16="http://schemas.microsoft.com/office/drawing/2014/main" val="4253247929"/>
                    </a:ext>
                  </a:extLst>
                </a:gridCol>
                <a:gridCol w="246888">
                  <a:extLst>
                    <a:ext uri="{9D8B030D-6E8A-4147-A177-3AD203B41FA5}">
                      <a16:colId xmlns:a16="http://schemas.microsoft.com/office/drawing/2014/main" val="1431843802"/>
                    </a:ext>
                  </a:extLst>
                </a:gridCol>
                <a:gridCol w="246888">
                  <a:extLst>
                    <a:ext uri="{9D8B030D-6E8A-4147-A177-3AD203B41FA5}">
                      <a16:colId xmlns:a16="http://schemas.microsoft.com/office/drawing/2014/main" val="1027955568"/>
                    </a:ext>
                  </a:extLst>
                </a:gridCol>
                <a:gridCol w="246888">
                  <a:extLst>
                    <a:ext uri="{9D8B030D-6E8A-4147-A177-3AD203B41FA5}">
                      <a16:colId xmlns:a16="http://schemas.microsoft.com/office/drawing/2014/main" val="4270705415"/>
                    </a:ext>
                  </a:extLst>
                </a:gridCol>
                <a:gridCol w="246888">
                  <a:extLst>
                    <a:ext uri="{9D8B030D-6E8A-4147-A177-3AD203B41FA5}">
                      <a16:colId xmlns:a16="http://schemas.microsoft.com/office/drawing/2014/main" val="1622055587"/>
                    </a:ext>
                  </a:extLst>
                </a:gridCol>
                <a:gridCol w="987552">
                  <a:extLst>
                    <a:ext uri="{9D8B030D-6E8A-4147-A177-3AD203B41FA5}">
                      <a16:colId xmlns:a16="http://schemas.microsoft.com/office/drawing/2014/main" val="2162550240"/>
                    </a:ext>
                  </a:extLst>
                </a:gridCol>
                <a:gridCol w="493776">
                  <a:extLst>
                    <a:ext uri="{9D8B030D-6E8A-4147-A177-3AD203B41FA5}">
                      <a16:colId xmlns:a16="http://schemas.microsoft.com/office/drawing/2014/main" val="3221812348"/>
                    </a:ext>
                  </a:extLst>
                </a:gridCol>
                <a:gridCol w="493776">
                  <a:extLst>
                    <a:ext uri="{9D8B030D-6E8A-4147-A177-3AD203B41FA5}">
                      <a16:colId xmlns:a16="http://schemas.microsoft.com/office/drawing/2014/main" val="3486537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656487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- 2020-05-19 13:58:42</a:t>
                      </a:r>
                      <a:r>
                        <a:rPr kumimoji="0" lang="en-US" sz="1000" b="0" i="0" u="none" strike="noStrike" kern="1200" cap="none" spc="0" normalizeH="0" baseline="0" noProof="0">
                          <a:ln>
                            <a:noFill/>
                          </a:ln>
                          <a:solidFill>
                            <a:prstClr val="black"/>
                          </a:solidFill>
                          <a:effectLst/>
                          <a:uLnTx/>
                          <a:uFillTx/>
                          <a:latin typeface="+mn-lt"/>
                          <a:ea typeface="+mn-ea"/>
                          <a:cs typeface="+mn-cs"/>
                        </a:rPr>
                        <a:t>
 What's your favourite type of open road to head away on and enjoy? Let us know!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05/19/2020 18:09:46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743602233"/>
                  </a:ext>
                </a:extLst>
              </a:tr>
            </a:tbl>
          </a:graphicData>
        </a:graphic>
      </p:graphicFrame>
      <p:sp>
        <p:nvSpPr>
          <p:cNvPr id="4" name="Text Placeholder 3">
            <a:extLst>
              <a:ext uri="{FF2B5EF4-FFF2-40B4-BE49-F238E27FC236}">
                <a16:creationId xmlns:a16="http://schemas.microsoft.com/office/drawing/2014/main" id="{1E76204F-CACB-4060-BE2F-F9C925DDE189}"/>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976859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E31B7-E5CE-491D-8C87-396C714F6CBB}"/>
              </a:ext>
            </a:extLst>
          </p:cNvPr>
          <p:cNvSpPr>
            <a:spLocks noGrp="1"/>
          </p:cNvSpPr>
          <p:nvPr>
            <p:ph type="title"/>
          </p:nvPr>
        </p:nvSpPr>
        <p:spPr/>
        <p:txBody>
          <a:bodyPr/>
          <a:lstStyle/>
          <a:p>
            <a:r>
              <a:rPr lang="en-US"/>
              <a:t>Facebook Ads Performance Table | Reduce the Risk - 3 of 20</a:t>
            </a:r>
          </a:p>
        </p:txBody>
      </p:sp>
      <p:graphicFrame>
        <p:nvGraphicFramePr>
          <p:cNvPr id="5" name="Table Placeholder 4">
            <a:extLst>
              <a:ext uri="{FF2B5EF4-FFF2-40B4-BE49-F238E27FC236}">
                <a16:creationId xmlns:a16="http://schemas.microsoft.com/office/drawing/2014/main" id="{1FB829A4-25DC-445D-AE34-196955C684C1}"/>
              </a:ext>
            </a:extLst>
          </p:cNvPr>
          <p:cNvGraphicFramePr>
            <a:graphicFrameLocks noGrp="1"/>
          </p:cNvGraphicFramePr>
          <p:nvPr>
            <p:ph type="tbl" sz="quarter" idx="13"/>
            <p:extLst>
              <p:ext uri="{D42A27DB-BD31-4B8C-83A1-F6EECF244321}">
                <p14:modId xmlns:p14="http://schemas.microsoft.com/office/powerpoint/2010/main" val="3472563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51593261"/>
                    </a:ext>
                  </a:extLst>
                </a:gridCol>
                <a:gridCol w="658368">
                  <a:extLst>
                    <a:ext uri="{9D8B030D-6E8A-4147-A177-3AD203B41FA5}">
                      <a16:colId xmlns:a16="http://schemas.microsoft.com/office/drawing/2014/main" val="646074844"/>
                    </a:ext>
                  </a:extLst>
                </a:gridCol>
                <a:gridCol w="246888">
                  <a:extLst>
                    <a:ext uri="{9D8B030D-6E8A-4147-A177-3AD203B41FA5}">
                      <a16:colId xmlns:a16="http://schemas.microsoft.com/office/drawing/2014/main" val="319781209"/>
                    </a:ext>
                  </a:extLst>
                </a:gridCol>
                <a:gridCol w="246888">
                  <a:extLst>
                    <a:ext uri="{9D8B030D-6E8A-4147-A177-3AD203B41FA5}">
                      <a16:colId xmlns:a16="http://schemas.microsoft.com/office/drawing/2014/main" val="525586540"/>
                    </a:ext>
                  </a:extLst>
                </a:gridCol>
                <a:gridCol w="246888">
                  <a:extLst>
                    <a:ext uri="{9D8B030D-6E8A-4147-A177-3AD203B41FA5}">
                      <a16:colId xmlns:a16="http://schemas.microsoft.com/office/drawing/2014/main" val="159536091"/>
                    </a:ext>
                  </a:extLst>
                </a:gridCol>
                <a:gridCol w="246888">
                  <a:extLst>
                    <a:ext uri="{9D8B030D-6E8A-4147-A177-3AD203B41FA5}">
                      <a16:colId xmlns:a16="http://schemas.microsoft.com/office/drawing/2014/main" val="4230020566"/>
                    </a:ext>
                  </a:extLst>
                </a:gridCol>
                <a:gridCol w="246888">
                  <a:extLst>
                    <a:ext uri="{9D8B030D-6E8A-4147-A177-3AD203B41FA5}">
                      <a16:colId xmlns:a16="http://schemas.microsoft.com/office/drawing/2014/main" val="831647948"/>
                    </a:ext>
                  </a:extLst>
                </a:gridCol>
                <a:gridCol w="246888">
                  <a:extLst>
                    <a:ext uri="{9D8B030D-6E8A-4147-A177-3AD203B41FA5}">
                      <a16:colId xmlns:a16="http://schemas.microsoft.com/office/drawing/2014/main" val="2272181669"/>
                    </a:ext>
                  </a:extLst>
                </a:gridCol>
                <a:gridCol w="246888">
                  <a:extLst>
                    <a:ext uri="{9D8B030D-6E8A-4147-A177-3AD203B41FA5}">
                      <a16:colId xmlns:a16="http://schemas.microsoft.com/office/drawing/2014/main" val="2493460348"/>
                    </a:ext>
                  </a:extLst>
                </a:gridCol>
                <a:gridCol w="246888">
                  <a:extLst>
                    <a:ext uri="{9D8B030D-6E8A-4147-A177-3AD203B41FA5}">
                      <a16:colId xmlns:a16="http://schemas.microsoft.com/office/drawing/2014/main" val="1358047519"/>
                    </a:ext>
                  </a:extLst>
                </a:gridCol>
                <a:gridCol w="246888">
                  <a:extLst>
                    <a:ext uri="{9D8B030D-6E8A-4147-A177-3AD203B41FA5}">
                      <a16:colId xmlns:a16="http://schemas.microsoft.com/office/drawing/2014/main" val="319843357"/>
                    </a:ext>
                  </a:extLst>
                </a:gridCol>
                <a:gridCol w="246888">
                  <a:extLst>
                    <a:ext uri="{9D8B030D-6E8A-4147-A177-3AD203B41FA5}">
                      <a16:colId xmlns:a16="http://schemas.microsoft.com/office/drawing/2014/main" val="2208682603"/>
                    </a:ext>
                  </a:extLst>
                </a:gridCol>
                <a:gridCol w="246888">
                  <a:extLst>
                    <a:ext uri="{9D8B030D-6E8A-4147-A177-3AD203B41FA5}">
                      <a16:colId xmlns:a16="http://schemas.microsoft.com/office/drawing/2014/main" val="4265283567"/>
                    </a:ext>
                  </a:extLst>
                </a:gridCol>
                <a:gridCol w="246888">
                  <a:extLst>
                    <a:ext uri="{9D8B030D-6E8A-4147-A177-3AD203B41FA5}">
                      <a16:colId xmlns:a16="http://schemas.microsoft.com/office/drawing/2014/main" val="2946049619"/>
                    </a:ext>
                  </a:extLst>
                </a:gridCol>
                <a:gridCol w="246888">
                  <a:extLst>
                    <a:ext uri="{9D8B030D-6E8A-4147-A177-3AD203B41FA5}">
                      <a16:colId xmlns:a16="http://schemas.microsoft.com/office/drawing/2014/main" val="2488012690"/>
                    </a:ext>
                  </a:extLst>
                </a:gridCol>
                <a:gridCol w="246888">
                  <a:extLst>
                    <a:ext uri="{9D8B030D-6E8A-4147-A177-3AD203B41FA5}">
                      <a16:colId xmlns:a16="http://schemas.microsoft.com/office/drawing/2014/main" val="1214559381"/>
                    </a:ext>
                  </a:extLst>
                </a:gridCol>
                <a:gridCol w="246888">
                  <a:extLst>
                    <a:ext uri="{9D8B030D-6E8A-4147-A177-3AD203B41FA5}">
                      <a16:colId xmlns:a16="http://schemas.microsoft.com/office/drawing/2014/main" val="3614917556"/>
                    </a:ext>
                  </a:extLst>
                </a:gridCol>
                <a:gridCol w="246888">
                  <a:extLst>
                    <a:ext uri="{9D8B030D-6E8A-4147-A177-3AD203B41FA5}">
                      <a16:colId xmlns:a16="http://schemas.microsoft.com/office/drawing/2014/main" val="3251084324"/>
                    </a:ext>
                  </a:extLst>
                </a:gridCol>
                <a:gridCol w="246888">
                  <a:extLst>
                    <a:ext uri="{9D8B030D-6E8A-4147-A177-3AD203B41FA5}">
                      <a16:colId xmlns:a16="http://schemas.microsoft.com/office/drawing/2014/main" val="3362796691"/>
                    </a:ext>
                  </a:extLst>
                </a:gridCol>
                <a:gridCol w="246888">
                  <a:extLst>
                    <a:ext uri="{9D8B030D-6E8A-4147-A177-3AD203B41FA5}">
                      <a16:colId xmlns:a16="http://schemas.microsoft.com/office/drawing/2014/main" val="2788284349"/>
                    </a:ext>
                  </a:extLst>
                </a:gridCol>
                <a:gridCol w="246888">
                  <a:extLst>
                    <a:ext uri="{9D8B030D-6E8A-4147-A177-3AD203B41FA5}">
                      <a16:colId xmlns:a16="http://schemas.microsoft.com/office/drawing/2014/main" val="2337655856"/>
                    </a:ext>
                  </a:extLst>
                </a:gridCol>
                <a:gridCol w="987552">
                  <a:extLst>
                    <a:ext uri="{9D8B030D-6E8A-4147-A177-3AD203B41FA5}">
                      <a16:colId xmlns:a16="http://schemas.microsoft.com/office/drawing/2014/main" val="2557214266"/>
                    </a:ext>
                  </a:extLst>
                </a:gridCol>
                <a:gridCol w="493776">
                  <a:extLst>
                    <a:ext uri="{9D8B030D-6E8A-4147-A177-3AD203B41FA5}">
                      <a16:colId xmlns:a16="http://schemas.microsoft.com/office/drawing/2014/main" val="2501038138"/>
                    </a:ext>
                  </a:extLst>
                </a:gridCol>
                <a:gridCol w="493776">
                  <a:extLst>
                    <a:ext uri="{9D8B030D-6E8A-4147-A177-3AD203B41FA5}">
                      <a16:colId xmlns:a16="http://schemas.microsoft.com/office/drawing/2014/main" val="4059271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647358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- 2020-05-19 13:57:42</a:t>
                      </a:r>
                      <a:r>
                        <a:rPr kumimoji="0" lang="en-US" sz="1000" b="0" i="0" u="none" strike="noStrike" kern="1200" cap="none" spc="0" normalizeH="0" baseline="0" noProof="0">
                          <a:ln>
                            <a:noFill/>
                          </a:ln>
                          <a:solidFill>
                            <a:prstClr val="black"/>
                          </a:solidFill>
                          <a:effectLst/>
                          <a:uLnTx/>
                          <a:uFillTx/>
                          <a:latin typeface="+mn-lt"/>
                          <a:ea typeface="+mn-ea"/>
                          <a:cs typeface="+mn-cs"/>
                        </a:rPr>
                        <a:t>
 Stop for a bite and enjoy the sights. Remember to stay rested and fresh as you make your way around this weekend - it'll help you appreciate your surroundings too!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05/19/2020 18:09:46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4044271595"/>
                  </a:ext>
                </a:extLst>
              </a:tr>
            </a:tbl>
          </a:graphicData>
        </a:graphic>
      </p:graphicFrame>
      <p:sp>
        <p:nvSpPr>
          <p:cNvPr id="4" name="Text Placeholder 3">
            <a:extLst>
              <a:ext uri="{FF2B5EF4-FFF2-40B4-BE49-F238E27FC236}">
                <a16:creationId xmlns:a16="http://schemas.microsoft.com/office/drawing/2014/main" id="{E1C92FF4-7353-4C24-8E4C-F7265B992383}"/>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2738157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230F5-B8B9-4A2F-8792-B408466A14FB}"/>
              </a:ext>
            </a:extLst>
          </p:cNvPr>
          <p:cNvSpPr>
            <a:spLocks noGrp="1"/>
          </p:cNvSpPr>
          <p:nvPr>
            <p:ph type="title"/>
          </p:nvPr>
        </p:nvSpPr>
        <p:spPr/>
        <p:txBody>
          <a:bodyPr/>
          <a:lstStyle/>
          <a:p>
            <a:r>
              <a:rPr lang="en-US"/>
              <a:t>Facebook Ads Performance Table | Reduce the Risk - 4 of 20</a:t>
            </a:r>
          </a:p>
        </p:txBody>
      </p:sp>
      <p:graphicFrame>
        <p:nvGraphicFramePr>
          <p:cNvPr id="5" name="Table Placeholder 4">
            <a:extLst>
              <a:ext uri="{FF2B5EF4-FFF2-40B4-BE49-F238E27FC236}">
                <a16:creationId xmlns:a16="http://schemas.microsoft.com/office/drawing/2014/main" id="{F233165C-DA7C-4703-9B3E-D474C69B1946}"/>
              </a:ext>
            </a:extLst>
          </p:cNvPr>
          <p:cNvGraphicFramePr>
            <a:graphicFrameLocks noGrp="1"/>
          </p:cNvGraphicFramePr>
          <p:nvPr>
            <p:ph type="tbl" sz="quarter" idx="13"/>
            <p:extLst>
              <p:ext uri="{D42A27DB-BD31-4B8C-83A1-F6EECF244321}">
                <p14:modId xmlns:p14="http://schemas.microsoft.com/office/powerpoint/2010/main" val="664339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311091854"/>
                    </a:ext>
                  </a:extLst>
                </a:gridCol>
                <a:gridCol w="658368">
                  <a:extLst>
                    <a:ext uri="{9D8B030D-6E8A-4147-A177-3AD203B41FA5}">
                      <a16:colId xmlns:a16="http://schemas.microsoft.com/office/drawing/2014/main" val="1004229277"/>
                    </a:ext>
                  </a:extLst>
                </a:gridCol>
                <a:gridCol w="246888">
                  <a:extLst>
                    <a:ext uri="{9D8B030D-6E8A-4147-A177-3AD203B41FA5}">
                      <a16:colId xmlns:a16="http://schemas.microsoft.com/office/drawing/2014/main" val="1353088958"/>
                    </a:ext>
                  </a:extLst>
                </a:gridCol>
                <a:gridCol w="246888">
                  <a:extLst>
                    <a:ext uri="{9D8B030D-6E8A-4147-A177-3AD203B41FA5}">
                      <a16:colId xmlns:a16="http://schemas.microsoft.com/office/drawing/2014/main" val="1566596898"/>
                    </a:ext>
                  </a:extLst>
                </a:gridCol>
                <a:gridCol w="246888">
                  <a:extLst>
                    <a:ext uri="{9D8B030D-6E8A-4147-A177-3AD203B41FA5}">
                      <a16:colId xmlns:a16="http://schemas.microsoft.com/office/drawing/2014/main" val="342727443"/>
                    </a:ext>
                  </a:extLst>
                </a:gridCol>
                <a:gridCol w="246888">
                  <a:extLst>
                    <a:ext uri="{9D8B030D-6E8A-4147-A177-3AD203B41FA5}">
                      <a16:colId xmlns:a16="http://schemas.microsoft.com/office/drawing/2014/main" val="3814305524"/>
                    </a:ext>
                  </a:extLst>
                </a:gridCol>
                <a:gridCol w="246888">
                  <a:extLst>
                    <a:ext uri="{9D8B030D-6E8A-4147-A177-3AD203B41FA5}">
                      <a16:colId xmlns:a16="http://schemas.microsoft.com/office/drawing/2014/main" val="2128064370"/>
                    </a:ext>
                  </a:extLst>
                </a:gridCol>
                <a:gridCol w="246888">
                  <a:extLst>
                    <a:ext uri="{9D8B030D-6E8A-4147-A177-3AD203B41FA5}">
                      <a16:colId xmlns:a16="http://schemas.microsoft.com/office/drawing/2014/main" val="3386698573"/>
                    </a:ext>
                  </a:extLst>
                </a:gridCol>
                <a:gridCol w="246888">
                  <a:extLst>
                    <a:ext uri="{9D8B030D-6E8A-4147-A177-3AD203B41FA5}">
                      <a16:colId xmlns:a16="http://schemas.microsoft.com/office/drawing/2014/main" val="3419605594"/>
                    </a:ext>
                  </a:extLst>
                </a:gridCol>
                <a:gridCol w="246888">
                  <a:extLst>
                    <a:ext uri="{9D8B030D-6E8A-4147-A177-3AD203B41FA5}">
                      <a16:colId xmlns:a16="http://schemas.microsoft.com/office/drawing/2014/main" val="2042186070"/>
                    </a:ext>
                  </a:extLst>
                </a:gridCol>
                <a:gridCol w="246888">
                  <a:extLst>
                    <a:ext uri="{9D8B030D-6E8A-4147-A177-3AD203B41FA5}">
                      <a16:colId xmlns:a16="http://schemas.microsoft.com/office/drawing/2014/main" val="275366645"/>
                    </a:ext>
                  </a:extLst>
                </a:gridCol>
                <a:gridCol w="246888">
                  <a:extLst>
                    <a:ext uri="{9D8B030D-6E8A-4147-A177-3AD203B41FA5}">
                      <a16:colId xmlns:a16="http://schemas.microsoft.com/office/drawing/2014/main" val="154656451"/>
                    </a:ext>
                  </a:extLst>
                </a:gridCol>
                <a:gridCol w="246888">
                  <a:extLst>
                    <a:ext uri="{9D8B030D-6E8A-4147-A177-3AD203B41FA5}">
                      <a16:colId xmlns:a16="http://schemas.microsoft.com/office/drawing/2014/main" val="1053186736"/>
                    </a:ext>
                  </a:extLst>
                </a:gridCol>
                <a:gridCol w="246888">
                  <a:extLst>
                    <a:ext uri="{9D8B030D-6E8A-4147-A177-3AD203B41FA5}">
                      <a16:colId xmlns:a16="http://schemas.microsoft.com/office/drawing/2014/main" val="3879623484"/>
                    </a:ext>
                  </a:extLst>
                </a:gridCol>
                <a:gridCol w="246888">
                  <a:extLst>
                    <a:ext uri="{9D8B030D-6E8A-4147-A177-3AD203B41FA5}">
                      <a16:colId xmlns:a16="http://schemas.microsoft.com/office/drawing/2014/main" val="584328417"/>
                    </a:ext>
                  </a:extLst>
                </a:gridCol>
                <a:gridCol w="246888">
                  <a:extLst>
                    <a:ext uri="{9D8B030D-6E8A-4147-A177-3AD203B41FA5}">
                      <a16:colId xmlns:a16="http://schemas.microsoft.com/office/drawing/2014/main" val="2635622430"/>
                    </a:ext>
                  </a:extLst>
                </a:gridCol>
                <a:gridCol w="246888">
                  <a:extLst>
                    <a:ext uri="{9D8B030D-6E8A-4147-A177-3AD203B41FA5}">
                      <a16:colId xmlns:a16="http://schemas.microsoft.com/office/drawing/2014/main" val="3396366977"/>
                    </a:ext>
                  </a:extLst>
                </a:gridCol>
                <a:gridCol w="246888">
                  <a:extLst>
                    <a:ext uri="{9D8B030D-6E8A-4147-A177-3AD203B41FA5}">
                      <a16:colId xmlns:a16="http://schemas.microsoft.com/office/drawing/2014/main" val="2459596401"/>
                    </a:ext>
                  </a:extLst>
                </a:gridCol>
                <a:gridCol w="246888">
                  <a:extLst>
                    <a:ext uri="{9D8B030D-6E8A-4147-A177-3AD203B41FA5}">
                      <a16:colId xmlns:a16="http://schemas.microsoft.com/office/drawing/2014/main" val="1627380064"/>
                    </a:ext>
                  </a:extLst>
                </a:gridCol>
                <a:gridCol w="246888">
                  <a:extLst>
                    <a:ext uri="{9D8B030D-6E8A-4147-A177-3AD203B41FA5}">
                      <a16:colId xmlns:a16="http://schemas.microsoft.com/office/drawing/2014/main" val="2478235367"/>
                    </a:ext>
                  </a:extLst>
                </a:gridCol>
                <a:gridCol w="246888">
                  <a:extLst>
                    <a:ext uri="{9D8B030D-6E8A-4147-A177-3AD203B41FA5}">
                      <a16:colId xmlns:a16="http://schemas.microsoft.com/office/drawing/2014/main" val="628115116"/>
                    </a:ext>
                  </a:extLst>
                </a:gridCol>
                <a:gridCol w="987552">
                  <a:extLst>
                    <a:ext uri="{9D8B030D-6E8A-4147-A177-3AD203B41FA5}">
                      <a16:colId xmlns:a16="http://schemas.microsoft.com/office/drawing/2014/main" val="2463579619"/>
                    </a:ext>
                  </a:extLst>
                </a:gridCol>
                <a:gridCol w="493776">
                  <a:extLst>
                    <a:ext uri="{9D8B030D-6E8A-4147-A177-3AD203B41FA5}">
                      <a16:colId xmlns:a16="http://schemas.microsoft.com/office/drawing/2014/main" val="3636846877"/>
                    </a:ext>
                  </a:extLst>
                </a:gridCol>
                <a:gridCol w="493776">
                  <a:extLst>
                    <a:ext uri="{9D8B030D-6E8A-4147-A177-3AD203B41FA5}">
                      <a16:colId xmlns:a16="http://schemas.microsoft.com/office/drawing/2014/main" val="2155684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463406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- 2020-05-19 13:56:43</a:t>
                      </a:r>
                      <a:r>
                        <a:rPr kumimoji="0" lang="en-US" sz="1000" b="0" i="0" u="none" strike="noStrike" kern="1200" cap="none" spc="0" normalizeH="0" baseline="0" noProof="0">
                          <a:ln>
                            <a:noFill/>
                          </a:ln>
                          <a:solidFill>
                            <a:prstClr val="black"/>
                          </a:solidFill>
                          <a:effectLst/>
                          <a:uLnTx/>
                          <a:uFillTx/>
                          <a:latin typeface="+mn-lt"/>
                          <a:ea typeface="+mn-ea"/>
                          <a:cs typeface="+mn-cs"/>
                        </a:rPr>
                        <a:t>
 Winter has officially begun, so remember to adjust your speed and following distances according to the changing weather and road conditions.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05/19/2020 18:09:46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3787339861"/>
                  </a:ext>
                </a:extLst>
              </a:tr>
            </a:tbl>
          </a:graphicData>
        </a:graphic>
      </p:graphicFrame>
      <p:sp>
        <p:nvSpPr>
          <p:cNvPr id="4" name="Text Placeholder 3">
            <a:extLst>
              <a:ext uri="{FF2B5EF4-FFF2-40B4-BE49-F238E27FC236}">
                <a16:creationId xmlns:a16="http://schemas.microsoft.com/office/drawing/2014/main" id="{62F2BBEC-CB07-4ACA-A3F0-724B08EF2C36}"/>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964492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9771B-1823-455C-A281-3C7E29EDD3BD}"/>
              </a:ext>
            </a:extLst>
          </p:cNvPr>
          <p:cNvSpPr>
            <a:spLocks noGrp="1"/>
          </p:cNvSpPr>
          <p:nvPr>
            <p:ph type="title"/>
          </p:nvPr>
        </p:nvSpPr>
        <p:spPr/>
        <p:txBody>
          <a:bodyPr/>
          <a:lstStyle/>
          <a:p>
            <a:r>
              <a:rPr lang="en-US"/>
              <a:t>Facebook Ads Performance Table | Reduce the Risk - 5 of 20</a:t>
            </a:r>
          </a:p>
        </p:txBody>
      </p:sp>
      <p:graphicFrame>
        <p:nvGraphicFramePr>
          <p:cNvPr id="5" name="Table Placeholder 4">
            <a:extLst>
              <a:ext uri="{FF2B5EF4-FFF2-40B4-BE49-F238E27FC236}">
                <a16:creationId xmlns:a16="http://schemas.microsoft.com/office/drawing/2014/main" id="{777E50CC-4555-48FB-9AC9-51B0EAD68824}"/>
              </a:ext>
            </a:extLst>
          </p:cNvPr>
          <p:cNvGraphicFramePr>
            <a:graphicFrameLocks noGrp="1"/>
          </p:cNvGraphicFramePr>
          <p:nvPr>
            <p:ph type="tbl" sz="quarter" idx="13"/>
            <p:extLst>
              <p:ext uri="{D42A27DB-BD31-4B8C-83A1-F6EECF244321}">
                <p14:modId xmlns:p14="http://schemas.microsoft.com/office/powerpoint/2010/main" val="1134471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766870550"/>
                    </a:ext>
                  </a:extLst>
                </a:gridCol>
                <a:gridCol w="658368">
                  <a:extLst>
                    <a:ext uri="{9D8B030D-6E8A-4147-A177-3AD203B41FA5}">
                      <a16:colId xmlns:a16="http://schemas.microsoft.com/office/drawing/2014/main" val="2477992496"/>
                    </a:ext>
                  </a:extLst>
                </a:gridCol>
                <a:gridCol w="246888">
                  <a:extLst>
                    <a:ext uri="{9D8B030D-6E8A-4147-A177-3AD203B41FA5}">
                      <a16:colId xmlns:a16="http://schemas.microsoft.com/office/drawing/2014/main" val="426478403"/>
                    </a:ext>
                  </a:extLst>
                </a:gridCol>
                <a:gridCol w="246888">
                  <a:extLst>
                    <a:ext uri="{9D8B030D-6E8A-4147-A177-3AD203B41FA5}">
                      <a16:colId xmlns:a16="http://schemas.microsoft.com/office/drawing/2014/main" val="2244622284"/>
                    </a:ext>
                  </a:extLst>
                </a:gridCol>
                <a:gridCol w="246888">
                  <a:extLst>
                    <a:ext uri="{9D8B030D-6E8A-4147-A177-3AD203B41FA5}">
                      <a16:colId xmlns:a16="http://schemas.microsoft.com/office/drawing/2014/main" val="381220290"/>
                    </a:ext>
                  </a:extLst>
                </a:gridCol>
                <a:gridCol w="246888">
                  <a:extLst>
                    <a:ext uri="{9D8B030D-6E8A-4147-A177-3AD203B41FA5}">
                      <a16:colId xmlns:a16="http://schemas.microsoft.com/office/drawing/2014/main" val="240471107"/>
                    </a:ext>
                  </a:extLst>
                </a:gridCol>
                <a:gridCol w="246888">
                  <a:extLst>
                    <a:ext uri="{9D8B030D-6E8A-4147-A177-3AD203B41FA5}">
                      <a16:colId xmlns:a16="http://schemas.microsoft.com/office/drawing/2014/main" val="4111675342"/>
                    </a:ext>
                  </a:extLst>
                </a:gridCol>
                <a:gridCol w="246888">
                  <a:extLst>
                    <a:ext uri="{9D8B030D-6E8A-4147-A177-3AD203B41FA5}">
                      <a16:colId xmlns:a16="http://schemas.microsoft.com/office/drawing/2014/main" val="3219402105"/>
                    </a:ext>
                  </a:extLst>
                </a:gridCol>
                <a:gridCol w="246888">
                  <a:extLst>
                    <a:ext uri="{9D8B030D-6E8A-4147-A177-3AD203B41FA5}">
                      <a16:colId xmlns:a16="http://schemas.microsoft.com/office/drawing/2014/main" val="1874992269"/>
                    </a:ext>
                  </a:extLst>
                </a:gridCol>
                <a:gridCol w="246888">
                  <a:extLst>
                    <a:ext uri="{9D8B030D-6E8A-4147-A177-3AD203B41FA5}">
                      <a16:colId xmlns:a16="http://schemas.microsoft.com/office/drawing/2014/main" val="3152791808"/>
                    </a:ext>
                  </a:extLst>
                </a:gridCol>
                <a:gridCol w="246888">
                  <a:extLst>
                    <a:ext uri="{9D8B030D-6E8A-4147-A177-3AD203B41FA5}">
                      <a16:colId xmlns:a16="http://schemas.microsoft.com/office/drawing/2014/main" val="3109101780"/>
                    </a:ext>
                  </a:extLst>
                </a:gridCol>
                <a:gridCol w="246888">
                  <a:extLst>
                    <a:ext uri="{9D8B030D-6E8A-4147-A177-3AD203B41FA5}">
                      <a16:colId xmlns:a16="http://schemas.microsoft.com/office/drawing/2014/main" val="594055035"/>
                    </a:ext>
                  </a:extLst>
                </a:gridCol>
                <a:gridCol w="246888">
                  <a:extLst>
                    <a:ext uri="{9D8B030D-6E8A-4147-A177-3AD203B41FA5}">
                      <a16:colId xmlns:a16="http://schemas.microsoft.com/office/drawing/2014/main" val="2004205780"/>
                    </a:ext>
                  </a:extLst>
                </a:gridCol>
                <a:gridCol w="246888">
                  <a:extLst>
                    <a:ext uri="{9D8B030D-6E8A-4147-A177-3AD203B41FA5}">
                      <a16:colId xmlns:a16="http://schemas.microsoft.com/office/drawing/2014/main" val="3706234412"/>
                    </a:ext>
                  </a:extLst>
                </a:gridCol>
                <a:gridCol w="246888">
                  <a:extLst>
                    <a:ext uri="{9D8B030D-6E8A-4147-A177-3AD203B41FA5}">
                      <a16:colId xmlns:a16="http://schemas.microsoft.com/office/drawing/2014/main" val="1288056561"/>
                    </a:ext>
                  </a:extLst>
                </a:gridCol>
                <a:gridCol w="246888">
                  <a:extLst>
                    <a:ext uri="{9D8B030D-6E8A-4147-A177-3AD203B41FA5}">
                      <a16:colId xmlns:a16="http://schemas.microsoft.com/office/drawing/2014/main" val="992039084"/>
                    </a:ext>
                  </a:extLst>
                </a:gridCol>
                <a:gridCol w="246888">
                  <a:extLst>
                    <a:ext uri="{9D8B030D-6E8A-4147-A177-3AD203B41FA5}">
                      <a16:colId xmlns:a16="http://schemas.microsoft.com/office/drawing/2014/main" val="2565220611"/>
                    </a:ext>
                  </a:extLst>
                </a:gridCol>
                <a:gridCol w="246888">
                  <a:extLst>
                    <a:ext uri="{9D8B030D-6E8A-4147-A177-3AD203B41FA5}">
                      <a16:colId xmlns:a16="http://schemas.microsoft.com/office/drawing/2014/main" val="2737688942"/>
                    </a:ext>
                  </a:extLst>
                </a:gridCol>
                <a:gridCol w="246888">
                  <a:extLst>
                    <a:ext uri="{9D8B030D-6E8A-4147-A177-3AD203B41FA5}">
                      <a16:colId xmlns:a16="http://schemas.microsoft.com/office/drawing/2014/main" val="932548114"/>
                    </a:ext>
                  </a:extLst>
                </a:gridCol>
                <a:gridCol w="246888">
                  <a:extLst>
                    <a:ext uri="{9D8B030D-6E8A-4147-A177-3AD203B41FA5}">
                      <a16:colId xmlns:a16="http://schemas.microsoft.com/office/drawing/2014/main" val="2076933139"/>
                    </a:ext>
                  </a:extLst>
                </a:gridCol>
                <a:gridCol w="246888">
                  <a:extLst>
                    <a:ext uri="{9D8B030D-6E8A-4147-A177-3AD203B41FA5}">
                      <a16:colId xmlns:a16="http://schemas.microsoft.com/office/drawing/2014/main" val="1791614907"/>
                    </a:ext>
                  </a:extLst>
                </a:gridCol>
                <a:gridCol w="987552">
                  <a:extLst>
                    <a:ext uri="{9D8B030D-6E8A-4147-A177-3AD203B41FA5}">
                      <a16:colId xmlns:a16="http://schemas.microsoft.com/office/drawing/2014/main" val="831992969"/>
                    </a:ext>
                  </a:extLst>
                </a:gridCol>
                <a:gridCol w="493776">
                  <a:extLst>
                    <a:ext uri="{9D8B030D-6E8A-4147-A177-3AD203B41FA5}">
                      <a16:colId xmlns:a16="http://schemas.microsoft.com/office/drawing/2014/main" val="1793847056"/>
                    </a:ext>
                  </a:extLst>
                </a:gridCol>
                <a:gridCol w="493776">
                  <a:extLst>
                    <a:ext uri="{9D8B030D-6E8A-4147-A177-3AD203B41FA5}">
                      <a16:colId xmlns:a16="http://schemas.microsoft.com/office/drawing/2014/main" val="1055060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76649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- 2020-05-19 13:55:45</a:t>
                      </a:r>
                      <a:r>
                        <a:rPr kumimoji="0" lang="en-US" sz="1000" b="0" i="0" u="none" strike="noStrike" kern="1200" cap="none" spc="0" normalizeH="0" baseline="0" noProof="0">
                          <a:ln>
                            <a:noFill/>
                          </a:ln>
                          <a:solidFill>
                            <a:prstClr val="black"/>
                          </a:solidFill>
                          <a:effectLst/>
                          <a:uLnTx/>
                          <a:uFillTx/>
                          <a:latin typeface="+mn-lt"/>
                          <a:ea typeface="+mn-ea"/>
                          <a:cs typeface="+mn-cs"/>
                        </a:rPr>
                        <a:t>
 Planning any adventures now that we're in Level 2? Let us know what's first on your list!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05/19/2020 18:09:46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3058809501"/>
                  </a:ext>
                </a:extLst>
              </a:tr>
            </a:tbl>
          </a:graphicData>
        </a:graphic>
      </p:graphicFrame>
      <p:sp>
        <p:nvSpPr>
          <p:cNvPr id="4" name="Text Placeholder 3">
            <a:extLst>
              <a:ext uri="{FF2B5EF4-FFF2-40B4-BE49-F238E27FC236}">
                <a16:creationId xmlns:a16="http://schemas.microsoft.com/office/drawing/2014/main" id="{E31CBF53-32D9-4B99-BA73-537C5557D5F7}"/>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561577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364D0-1115-4979-8224-7EB093AD47D6}"/>
              </a:ext>
            </a:extLst>
          </p:cNvPr>
          <p:cNvSpPr>
            <a:spLocks noGrp="1"/>
          </p:cNvSpPr>
          <p:nvPr>
            <p:ph type="title"/>
          </p:nvPr>
        </p:nvSpPr>
        <p:spPr/>
        <p:txBody>
          <a:bodyPr/>
          <a:lstStyle/>
          <a:p>
            <a:r>
              <a:rPr lang="en-US"/>
              <a:t>Facebook Ads Performance Table | Reduce the Risk - 6 of 20</a:t>
            </a:r>
          </a:p>
        </p:txBody>
      </p:sp>
      <p:graphicFrame>
        <p:nvGraphicFramePr>
          <p:cNvPr id="5" name="Table Placeholder 4">
            <a:extLst>
              <a:ext uri="{FF2B5EF4-FFF2-40B4-BE49-F238E27FC236}">
                <a16:creationId xmlns:a16="http://schemas.microsoft.com/office/drawing/2014/main" id="{6D3A2B7B-1609-4FBF-8BF5-638A9CCF967C}"/>
              </a:ext>
            </a:extLst>
          </p:cNvPr>
          <p:cNvGraphicFramePr>
            <a:graphicFrameLocks noGrp="1"/>
          </p:cNvGraphicFramePr>
          <p:nvPr>
            <p:ph type="tbl" sz="quarter" idx="13"/>
            <p:extLst>
              <p:ext uri="{D42A27DB-BD31-4B8C-83A1-F6EECF244321}">
                <p14:modId xmlns:p14="http://schemas.microsoft.com/office/powerpoint/2010/main" val="3535369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823299"/>
                    </a:ext>
                  </a:extLst>
                </a:gridCol>
                <a:gridCol w="658368">
                  <a:extLst>
                    <a:ext uri="{9D8B030D-6E8A-4147-A177-3AD203B41FA5}">
                      <a16:colId xmlns:a16="http://schemas.microsoft.com/office/drawing/2014/main" val="2758519549"/>
                    </a:ext>
                  </a:extLst>
                </a:gridCol>
                <a:gridCol w="246888">
                  <a:extLst>
                    <a:ext uri="{9D8B030D-6E8A-4147-A177-3AD203B41FA5}">
                      <a16:colId xmlns:a16="http://schemas.microsoft.com/office/drawing/2014/main" val="3795862872"/>
                    </a:ext>
                  </a:extLst>
                </a:gridCol>
                <a:gridCol w="246888">
                  <a:extLst>
                    <a:ext uri="{9D8B030D-6E8A-4147-A177-3AD203B41FA5}">
                      <a16:colId xmlns:a16="http://schemas.microsoft.com/office/drawing/2014/main" val="3104560264"/>
                    </a:ext>
                  </a:extLst>
                </a:gridCol>
                <a:gridCol w="246888">
                  <a:extLst>
                    <a:ext uri="{9D8B030D-6E8A-4147-A177-3AD203B41FA5}">
                      <a16:colId xmlns:a16="http://schemas.microsoft.com/office/drawing/2014/main" val="2545751845"/>
                    </a:ext>
                  </a:extLst>
                </a:gridCol>
                <a:gridCol w="246888">
                  <a:extLst>
                    <a:ext uri="{9D8B030D-6E8A-4147-A177-3AD203B41FA5}">
                      <a16:colId xmlns:a16="http://schemas.microsoft.com/office/drawing/2014/main" val="3803677338"/>
                    </a:ext>
                  </a:extLst>
                </a:gridCol>
                <a:gridCol w="246888">
                  <a:extLst>
                    <a:ext uri="{9D8B030D-6E8A-4147-A177-3AD203B41FA5}">
                      <a16:colId xmlns:a16="http://schemas.microsoft.com/office/drawing/2014/main" val="3926425186"/>
                    </a:ext>
                  </a:extLst>
                </a:gridCol>
                <a:gridCol w="246888">
                  <a:extLst>
                    <a:ext uri="{9D8B030D-6E8A-4147-A177-3AD203B41FA5}">
                      <a16:colId xmlns:a16="http://schemas.microsoft.com/office/drawing/2014/main" val="593363396"/>
                    </a:ext>
                  </a:extLst>
                </a:gridCol>
                <a:gridCol w="246888">
                  <a:extLst>
                    <a:ext uri="{9D8B030D-6E8A-4147-A177-3AD203B41FA5}">
                      <a16:colId xmlns:a16="http://schemas.microsoft.com/office/drawing/2014/main" val="4185012402"/>
                    </a:ext>
                  </a:extLst>
                </a:gridCol>
                <a:gridCol w="246888">
                  <a:extLst>
                    <a:ext uri="{9D8B030D-6E8A-4147-A177-3AD203B41FA5}">
                      <a16:colId xmlns:a16="http://schemas.microsoft.com/office/drawing/2014/main" val="329046679"/>
                    </a:ext>
                  </a:extLst>
                </a:gridCol>
                <a:gridCol w="246888">
                  <a:extLst>
                    <a:ext uri="{9D8B030D-6E8A-4147-A177-3AD203B41FA5}">
                      <a16:colId xmlns:a16="http://schemas.microsoft.com/office/drawing/2014/main" val="13662749"/>
                    </a:ext>
                  </a:extLst>
                </a:gridCol>
                <a:gridCol w="246888">
                  <a:extLst>
                    <a:ext uri="{9D8B030D-6E8A-4147-A177-3AD203B41FA5}">
                      <a16:colId xmlns:a16="http://schemas.microsoft.com/office/drawing/2014/main" val="570384221"/>
                    </a:ext>
                  </a:extLst>
                </a:gridCol>
                <a:gridCol w="246888">
                  <a:extLst>
                    <a:ext uri="{9D8B030D-6E8A-4147-A177-3AD203B41FA5}">
                      <a16:colId xmlns:a16="http://schemas.microsoft.com/office/drawing/2014/main" val="4086513000"/>
                    </a:ext>
                  </a:extLst>
                </a:gridCol>
                <a:gridCol w="246888">
                  <a:extLst>
                    <a:ext uri="{9D8B030D-6E8A-4147-A177-3AD203B41FA5}">
                      <a16:colId xmlns:a16="http://schemas.microsoft.com/office/drawing/2014/main" val="1518259089"/>
                    </a:ext>
                  </a:extLst>
                </a:gridCol>
                <a:gridCol w="246888">
                  <a:extLst>
                    <a:ext uri="{9D8B030D-6E8A-4147-A177-3AD203B41FA5}">
                      <a16:colId xmlns:a16="http://schemas.microsoft.com/office/drawing/2014/main" val="3001890541"/>
                    </a:ext>
                  </a:extLst>
                </a:gridCol>
                <a:gridCol w="246888">
                  <a:extLst>
                    <a:ext uri="{9D8B030D-6E8A-4147-A177-3AD203B41FA5}">
                      <a16:colId xmlns:a16="http://schemas.microsoft.com/office/drawing/2014/main" val="3558800186"/>
                    </a:ext>
                  </a:extLst>
                </a:gridCol>
                <a:gridCol w="246888">
                  <a:extLst>
                    <a:ext uri="{9D8B030D-6E8A-4147-A177-3AD203B41FA5}">
                      <a16:colId xmlns:a16="http://schemas.microsoft.com/office/drawing/2014/main" val="3147078162"/>
                    </a:ext>
                  </a:extLst>
                </a:gridCol>
                <a:gridCol w="246888">
                  <a:extLst>
                    <a:ext uri="{9D8B030D-6E8A-4147-A177-3AD203B41FA5}">
                      <a16:colId xmlns:a16="http://schemas.microsoft.com/office/drawing/2014/main" val="1747767791"/>
                    </a:ext>
                  </a:extLst>
                </a:gridCol>
                <a:gridCol w="246888">
                  <a:extLst>
                    <a:ext uri="{9D8B030D-6E8A-4147-A177-3AD203B41FA5}">
                      <a16:colId xmlns:a16="http://schemas.microsoft.com/office/drawing/2014/main" val="3478229822"/>
                    </a:ext>
                  </a:extLst>
                </a:gridCol>
                <a:gridCol w="246888">
                  <a:extLst>
                    <a:ext uri="{9D8B030D-6E8A-4147-A177-3AD203B41FA5}">
                      <a16:colId xmlns:a16="http://schemas.microsoft.com/office/drawing/2014/main" val="1837592214"/>
                    </a:ext>
                  </a:extLst>
                </a:gridCol>
                <a:gridCol w="246888">
                  <a:extLst>
                    <a:ext uri="{9D8B030D-6E8A-4147-A177-3AD203B41FA5}">
                      <a16:colId xmlns:a16="http://schemas.microsoft.com/office/drawing/2014/main" val="58376115"/>
                    </a:ext>
                  </a:extLst>
                </a:gridCol>
                <a:gridCol w="987552">
                  <a:extLst>
                    <a:ext uri="{9D8B030D-6E8A-4147-A177-3AD203B41FA5}">
                      <a16:colId xmlns:a16="http://schemas.microsoft.com/office/drawing/2014/main" val="111609887"/>
                    </a:ext>
                  </a:extLst>
                </a:gridCol>
                <a:gridCol w="493776">
                  <a:extLst>
                    <a:ext uri="{9D8B030D-6E8A-4147-A177-3AD203B41FA5}">
                      <a16:colId xmlns:a16="http://schemas.microsoft.com/office/drawing/2014/main" val="2060068540"/>
                    </a:ext>
                  </a:extLst>
                </a:gridCol>
                <a:gridCol w="493776">
                  <a:extLst>
                    <a:ext uri="{9D8B030D-6E8A-4147-A177-3AD203B41FA5}">
                      <a16:colId xmlns:a16="http://schemas.microsoft.com/office/drawing/2014/main" val="205151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800607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- 2020-05-19 13:54:48</a:t>
                      </a:r>
                      <a:r>
                        <a:rPr kumimoji="0" lang="en-US" sz="1000" b="0" i="0" u="none" strike="noStrike" kern="1200" cap="none" spc="0" normalizeH="0" baseline="0" noProof="0">
                          <a:ln>
                            <a:noFill/>
                          </a:ln>
                          <a:solidFill>
                            <a:prstClr val="black"/>
                          </a:solidFill>
                          <a:effectLst/>
                          <a:uLnTx/>
                          <a:uFillTx/>
                          <a:latin typeface="+mn-lt"/>
                          <a:ea typeface="+mn-ea"/>
                          <a:cs typeface="+mn-cs"/>
                        </a:rPr>
                        <a:t>
 Avoid any nasty surprises! If you're planning a trip away, pop out now and check your vehicle so that any issues can be sorted before you head off. Here are a few things to look over:
- Check tyre pressures and tread depth
- Ensure wiper blades are working well and top up the washer reservoir
- Check your indicator, head and tail lights are all working 
- Treat your car to a service if it’s been a while so the journey is as safe and worry free as possible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05/19/2020 18:09:46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632853968"/>
                  </a:ext>
                </a:extLst>
              </a:tr>
            </a:tbl>
          </a:graphicData>
        </a:graphic>
      </p:graphicFrame>
      <p:sp>
        <p:nvSpPr>
          <p:cNvPr id="4" name="Text Placeholder 3">
            <a:extLst>
              <a:ext uri="{FF2B5EF4-FFF2-40B4-BE49-F238E27FC236}">
                <a16:creationId xmlns:a16="http://schemas.microsoft.com/office/drawing/2014/main" id="{A274DF8F-3BAF-4C0A-AFA6-9B748F4CF2BB}"/>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1624637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332CD-0AB5-4365-A24E-C35BF4CA85E0}"/>
              </a:ext>
            </a:extLst>
          </p:cNvPr>
          <p:cNvSpPr>
            <a:spLocks noGrp="1"/>
          </p:cNvSpPr>
          <p:nvPr>
            <p:ph type="title"/>
          </p:nvPr>
        </p:nvSpPr>
        <p:spPr/>
        <p:txBody>
          <a:bodyPr/>
          <a:lstStyle/>
          <a:p>
            <a:r>
              <a:rPr lang="en-US"/>
              <a:t>Facebook Ads Performance Table | Reduce the Risk - 7 of 20</a:t>
            </a:r>
          </a:p>
        </p:txBody>
      </p:sp>
      <p:graphicFrame>
        <p:nvGraphicFramePr>
          <p:cNvPr id="5" name="Table Placeholder 4">
            <a:extLst>
              <a:ext uri="{FF2B5EF4-FFF2-40B4-BE49-F238E27FC236}">
                <a16:creationId xmlns:a16="http://schemas.microsoft.com/office/drawing/2014/main" id="{1384FD5C-8819-483F-B1B3-39F712AE4830}"/>
              </a:ext>
            </a:extLst>
          </p:cNvPr>
          <p:cNvGraphicFramePr>
            <a:graphicFrameLocks noGrp="1"/>
          </p:cNvGraphicFramePr>
          <p:nvPr>
            <p:ph type="tbl" sz="quarter" idx="13"/>
            <p:extLst>
              <p:ext uri="{D42A27DB-BD31-4B8C-83A1-F6EECF244321}">
                <p14:modId xmlns:p14="http://schemas.microsoft.com/office/powerpoint/2010/main" val="3847917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570512264"/>
                    </a:ext>
                  </a:extLst>
                </a:gridCol>
                <a:gridCol w="658368">
                  <a:extLst>
                    <a:ext uri="{9D8B030D-6E8A-4147-A177-3AD203B41FA5}">
                      <a16:colId xmlns:a16="http://schemas.microsoft.com/office/drawing/2014/main" val="4178738418"/>
                    </a:ext>
                  </a:extLst>
                </a:gridCol>
                <a:gridCol w="246888">
                  <a:extLst>
                    <a:ext uri="{9D8B030D-6E8A-4147-A177-3AD203B41FA5}">
                      <a16:colId xmlns:a16="http://schemas.microsoft.com/office/drawing/2014/main" val="4011161572"/>
                    </a:ext>
                  </a:extLst>
                </a:gridCol>
                <a:gridCol w="246888">
                  <a:extLst>
                    <a:ext uri="{9D8B030D-6E8A-4147-A177-3AD203B41FA5}">
                      <a16:colId xmlns:a16="http://schemas.microsoft.com/office/drawing/2014/main" val="57257042"/>
                    </a:ext>
                  </a:extLst>
                </a:gridCol>
                <a:gridCol w="246888">
                  <a:extLst>
                    <a:ext uri="{9D8B030D-6E8A-4147-A177-3AD203B41FA5}">
                      <a16:colId xmlns:a16="http://schemas.microsoft.com/office/drawing/2014/main" val="1212838093"/>
                    </a:ext>
                  </a:extLst>
                </a:gridCol>
                <a:gridCol w="246888">
                  <a:extLst>
                    <a:ext uri="{9D8B030D-6E8A-4147-A177-3AD203B41FA5}">
                      <a16:colId xmlns:a16="http://schemas.microsoft.com/office/drawing/2014/main" val="842455497"/>
                    </a:ext>
                  </a:extLst>
                </a:gridCol>
                <a:gridCol w="246888">
                  <a:extLst>
                    <a:ext uri="{9D8B030D-6E8A-4147-A177-3AD203B41FA5}">
                      <a16:colId xmlns:a16="http://schemas.microsoft.com/office/drawing/2014/main" val="453089251"/>
                    </a:ext>
                  </a:extLst>
                </a:gridCol>
                <a:gridCol w="246888">
                  <a:extLst>
                    <a:ext uri="{9D8B030D-6E8A-4147-A177-3AD203B41FA5}">
                      <a16:colId xmlns:a16="http://schemas.microsoft.com/office/drawing/2014/main" val="3825642988"/>
                    </a:ext>
                  </a:extLst>
                </a:gridCol>
                <a:gridCol w="246888">
                  <a:extLst>
                    <a:ext uri="{9D8B030D-6E8A-4147-A177-3AD203B41FA5}">
                      <a16:colId xmlns:a16="http://schemas.microsoft.com/office/drawing/2014/main" val="2305264767"/>
                    </a:ext>
                  </a:extLst>
                </a:gridCol>
                <a:gridCol w="246888">
                  <a:extLst>
                    <a:ext uri="{9D8B030D-6E8A-4147-A177-3AD203B41FA5}">
                      <a16:colId xmlns:a16="http://schemas.microsoft.com/office/drawing/2014/main" val="4185200485"/>
                    </a:ext>
                  </a:extLst>
                </a:gridCol>
                <a:gridCol w="246888">
                  <a:extLst>
                    <a:ext uri="{9D8B030D-6E8A-4147-A177-3AD203B41FA5}">
                      <a16:colId xmlns:a16="http://schemas.microsoft.com/office/drawing/2014/main" val="1336258114"/>
                    </a:ext>
                  </a:extLst>
                </a:gridCol>
                <a:gridCol w="246888">
                  <a:extLst>
                    <a:ext uri="{9D8B030D-6E8A-4147-A177-3AD203B41FA5}">
                      <a16:colId xmlns:a16="http://schemas.microsoft.com/office/drawing/2014/main" val="1152578709"/>
                    </a:ext>
                  </a:extLst>
                </a:gridCol>
                <a:gridCol w="246888">
                  <a:extLst>
                    <a:ext uri="{9D8B030D-6E8A-4147-A177-3AD203B41FA5}">
                      <a16:colId xmlns:a16="http://schemas.microsoft.com/office/drawing/2014/main" val="2568583426"/>
                    </a:ext>
                  </a:extLst>
                </a:gridCol>
                <a:gridCol w="246888">
                  <a:extLst>
                    <a:ext uri="{9D8B030D-6E8A-4147-A177-3AD203B41FA5}">
                      <a16:colId xmlns:a16="http://schemas.microsoft.com/office/drawing/2014/main" val="3364873603"/>
                    </a:ext>
                  </a:extLst>
                </a:gridCol>
                <a:gridCol w="246888">
                  <a:extLst>
                    <a:ext uri="{9D8B030D-6E8A-4147-A177-3AD203B41FA5}">
                      <a16:colId xmlns:a16="http://schemas.microsoft.com/office/drawing/2014/main" val="1726183523"/>
                    </a:ext>
                  </a:extLst>
                </a:gridCol>
                <a:gridCol w="246888">
                  <a:extLst>
                    <a:ext uri="{9D8B030D-6E8A-4147-A177-3AD203B41FA5}">
                      <a16:colId xmlns:a16="http://schemas.microsoft.com/office/drawing/2014/main" val="1664914123"/>
                    </a:ext>
                  </a:extLst>
                </a:gridCol>
                <a:gridCol w="246888">
                  <a:extLst>
                    <a:ext uri="{9D8B030D-6E8A-4147-A177-3AD203B41FA5}">
                      <a16:colId xmlns:a16="http://schemas.microsoft.com/office/drawing/2014/main" val="1371407865"/>
                    </a:ext>
                  </a:extLst>
                </a:gridCol>
                <a:gridCol w="246888">
                  <a:extLst>
                    <a:ext uri="{9D8B030D-6E8A-4147-A177-3AD203B41FA5}">
                      <a16:colId xmlns:a16="http://schemas.microsoft.com/office/drawing/2014/main" val="1803096747"/>
                    </a:ext>
                  </a:extLst>
                </a:gridCol>
                <a:gridCol w="246888">
                  <a:extLst>
                    <a:ext uri="{9D8B030D-6E8A-4147-A177-3AD203B41FA5}">
                      <a16:colId xmlns:a16="http://schemas.microsoft.com/office/drawing/2014/main" val="960216756"/>
                    </a:ext>
                  </a:extLst>
                </a:gridCol>
                <a:gridCol w="246888">
                  <a:extLst>
                    <a:ext uri="{9D8B030D-6E8A-4147-A177-3AD203B41FA5}">
                      <a16:colId xmlns:a16="http://schemas.microsoft.com/office/drawing/2014/main" val="3926843973"/>
                    </a:ext>
                  </a:extLst>
                </a:gridCol>
                <a:gridCol w="246888">
                  <a:extLst>
                    <a:ext uri="{9D8B030D-6E8A-4147-A177-3AD203B41FA5}">
                      <a16:colId xmlns:a16="http://schemas.microsoft.com/office/drawing/2014/main" val="1071892493"/>
                    </a:ext>
                  </a:extLst>
                </a:gridCol>
                <a:gridCol w="987552">
                  <a:extLst>
                    <a:ext uri="{9D8B030D-6E8A-4147-A177-3AD203B41FA5}">
                      <a16:colId xmlns:a16="http://schemas.microsoft.com/office/drawing/2014/main" val="3238741570"/>
                    </a:ext>
                  </a:extLst>
                </a:gridCol>
                <a:gridCol w="493776">
                  <a:extLst>
                    <a:ext uri="{9D8B030D-6E8A-4147-A177-3AD203B41FA5}">
                      <a16:colId xmlns:a16="http://schemas.microsoft.com/office/drawing/2014/main" val="2567714366"/>
                    </a:ext>
                  </a:extLst>
                </a:gridCol>
                <a:gridCol w="493776">
                  <a:extLst>
                    <a:ext uri="{9D8B030D-6E8A-4147-A177-3AD203B41FA5}">
                      <a16:colId xmlns:a16="http://schemas.microsoft.com/office/drawing/2014/main" val="990849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585392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- 2020-05-19 13:53:39</a:t>
                      </a:r>
                      <a:r>
                        <a:rPr kumimoji="0" lang="en-US" sz="1000" b="0" i="0" u="none" strike="noStrike" kern="1200" cap="none" spc="0" normalizeH="0" baseline="0" noProof="0">
                          <a:ln>
                            <a:noFill/>
                          </a:ln>
                          <a:solidFill>
                            <a:prstClr val="black"/>
                          </a:solidFill>
                          <a:effectLst/>
                          <a:uLnTx/>
                          <a:uFillTx/>
                          <a:latin typeface="+mn-lt"/>
                          <a:ea typeface="+mn-ea"/>
                          <a:cs typeface="+mn-cs"/>
                        </a:rPr>
                        <a:t>
 With children back in school, you may find yourself sharing the streets with more people than just a few weeks ago. Be sure to take care and stay aware whilst both little and large Kiwis commute from A to B.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05/28/2020 18:09:55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June 2020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2645151115"/>
                  </a:ext>
                </a:extLst>
              </a:tr>
            </a:tbl>
          </a:graphicData>
        </a:graphic>
      </p:graphicFrame>
      <p:sp>
        <p:nvSpPr>
          <p:cNvPr id="4" name="Text Placeholder 3">
            <a:extLst>
              <a:ext uri="{FF2B5EF4-FFF2-40B4-BE49-F238E27FC236}">
                <a16:creationId xmlns:a16="http://schemas.microsoft.com/office/drawing/2014/main" id="{5317C90A-40C1-47A5-B8FF-9233948F16C8}"/>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37391949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623C5-5BE0-4623-A402-63153F7F3B58}"/>
              </a:ext>
            </a:extLst>
          </p:cNvPr>
          <p:cNvSpPr>
            <a:spLocks noGrp="1"/>
          </p:cNvSpPr>
          <p:nvPr>
            <p:ph type="title"/>
          </p:nvPr>
        </p:nvSpPr>
        <p:spPr/>
        <p:txBody>
          <a:bodyPr/>
          <a:lstStyle/>
          <a:p>
            <a:r>
              <a:rPr lang="en-US"/>
              <a:t>Facebook Ads Performance Table | Reduce the Risk - 8 of 20</a:t>
            </a:r>
          </a:p>
        </p:txBody>
      </p:sp>
      <p:graphicFrame>
        <p:nvGraphicFramePr>
          <p:cNvPr id="5" name="Table Placeholder 4">
            <a:extLst>
              <a:ext uri="{FF2B5EF4-FFF2-40B4-BE49-F238E27FC236}">
                <a16:creationId xmlns:a16="http://schemas.microsoft.com/office/drawing/2014/main" id="{184B8ADA-2132-4890-BD00-0E7D0FB38030}"/>
              </a:ext>
            </a:extLst>
          </p:cNvPr>
          <p:cNvGraphicFramePr>
            <a:graphicFrameLocks noGrp="1"/>
          </p:cNvGraphicFramePr>
          <p:nvPr>
            <p:ph type="tbl" sz="quarter" idx="13"/>
            <p:extLst>
              <p:ext uri="{D42A27DB-BD31-4B8C-83A1-F6EECF244321}">
                <p14:modId xmlns:p14="http://schemas.microsoft.com/office/powerpoint/2010/main" val="1748640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42739353"/>
                    </a:ext>
                  </a:extLst>
                </a:gridCol>
                <a:gridCol w="658368">
                  <a:extLst>
                    <a:ext uri="{9D8B030D-6E8A-4147-A177-3AD203B41FA5}">
                      <a16:colId xmlns:a16="http://schemas.microsoft.com/office/drawing/2014/main" val="1711259659"/>
                    </a:ext>
                  </a:extLst>
                </a:gridCol>
                <a:gridCol w="246888">
                  <a:extLst>
                    <a:ext uri="{9D8B030D-6E8A-4147-A177-3AD203B41FA5}">
                      <a16:colId xmlns:a16="http://schemas.microsoft.com/office/drawing/2014/main" val="368223030"/>
                    </a:ext>
                  </a:extLst>
                </a:gridCol>
                <a:gridCol w="246888">
                  <a:extLst>
                    <a:ext uri="{9D8B030D-6E8A-4147-A177-3AD203B41FA5}">
                      <a16:colId xmlns:a16="http://schemas.microsoft.com/office/drawing/2014/main" val="119620584"/>
                    </a:ext>
                  </a:extLst>
                </a:gridCol>
                <a:gridCol w="246888">
                  <a:extLst>
                    <a:ext uri="{9D8B030D-6E8A-4147-A177-3AD203B41FA5}">
                      <a16:colId xmlns:a16="http://schemas.microsoft.com/office/drawing/2014/main" val="1005619492"/>
                    </a:ext>
                  </a:extLst>
                </a:gridCol>
                <a:gridCol w="246888">
                  <a:extLst>
                    <a:ext uri="{9D8B030D-6E8A-4147-A177-3AD203B41FA5}">
                      <a16:colId xmlns:a16="http://schemas.microsoft.com/office/drawing/2014/main" val="3613544876"/>
                    </a:ext>
                  </a:extLst>
                </a:gridCol>
                <a:gridCol w="246888">
                  <a:extLst>
                    <a:ext uri="{9D8B030D-6E8A-4147-A177-3AD203B41FA5}">
                      <a16:colId xmlns:a16="http://schemas.microsoft.com/office/drawing/2014/main" val="1788125694"/>
                    </a:ext>
                  </a:extLst>
                </a:gridCol>
                <a:gridCol w="246888">
                  <a:extLst>
                    <a:ext uri="{9D8B030D-6E8A-4147-A177-3AD203B41FA5}">
                      <a16:colId xmlns:a16="http://schemas.microsoft.com/office/drawing/2014/main" val="621006673"/>
                    </a:ext>
                  </a:extLst>
                </a:gridCol>
                <a:gridCol w="246888">
                  <a:extLst>
                    <a:ext uri="{9D8B030D-6E8A-4147-A177-3AD203B41FA5}">
                      <a16:colId xmlns:a16="http://schemas.microsoft.com/office/drawing/2014/main" val="1289438205"/>
                    </a:ext>
                  </a:extLst>
                </a:gridCol>
                <a:gridCol w="246888">
                  <a:extLst>
                    <a:ext uri="{9D8B030D-6E8A-4147-A177-3AD203B41FA5}">
                      <a16:colId xmlns:a16="http://schemas.microsoft.com/office/drawing/2014/main" val="2708175738"/>
                    </a:ext>
                  </a:extLst>
                </a:gridCol>
                <a:gridCol w="246888">
                  <a:extLst>
                    <a:ext uri="{9D8B030D-6E8A-4147-A177-3AD203B41FA5}">
                      <a16:colId xmlns:a16="http://schemas.microsoft.com/office/drawing/2014/main" val="2188690706"/>
                    </a:ext>
                  </a:extLst>
                </a:gridCol>
                <a:gridCol w="246888">
                  <a:extLst>
                    <a:ext uri="{9D8B030D-6E8A-4147-A177-3AD203B41FA5}">
                      <a16:colId xmlns:a16="http://schemas.microsoft.com/office/drawing/2014/main" val="1664592008"/>
                    </a:ext>
                  </a:extLst>
                </a:gridCol>
                <a:gridCol w="246888">
                  <a:extLst>
                    <a:ext uri="{9D8B030D-6E8A-4147-A177-3AD203B41FA5}">
                      <a16:colId xmlns:a16="http://schemas.microsoft.com/office/drawing/2014/main" val="1117042339"/>
                    </a:ext>
                  </a:extLst>
                </a:gridCol>
                <a:gridCol w="246888">
                  <a:extLst>
                    <a:ext uri="{9D8B030D-6E8A-4147-A177-3AD203B41FA5}">
                      <a16:colId xmlns:a16="http://schemas.microsoft.com/office/drawing/2014/main" val="2783322552"/>
                    </a:ext>
                  </a:extLst>
                </a:gridCol>
                <a:gridCol w="246888">
                  <a:extLst>
                    <a:ext uri="{9D8B030D-6E8A-4147-A177-3AD203B41FA5}">
                      <a16:colId xmlns:a16="http://schemas.microsoft.com/office/drawing/2014/main" val="3029480914"/>
                    </a:ext>
                  </a:extLst>
                </a:gridCol>
                <a:gridCol w="246888">
                  <a:extLst>
                    <a:ext uri="{9D8B030D-6E8A-4147-A177-3AD203B41FA5}">
                      <a16:colId xmlns:a16="http://schemas.microsoft.com/office/drawing/2014/main" val="2865880606"/>
                    </a:ext>
                  </a:extLst>
                </a:gridCol>
                <a:gridCol w="246888">
                  <a:extLst>
                    <a:ext uri="{9D8B030D-6E8A-4147-A177-3AD203B41FA5}">
                      <a16:colId xmlns:a16="http://schemas.microsoft.com/office/drawing/2014/main" val="1761417297"/>
                    </a:ext>
                  </a:extLst>
                </a:gridCol>
                <a:gridCol w="246888">
                  <a:extLst>
                    <a:ext uri="{9D8B030D-6E8A-4147-A177-3AD203B41FA5}">
                      <a16:colId xmlns:a16="http://schemas.microsoft.com/office/drawing/2014/main" val="3606891032"/>
                    </a:ext>
                  </a:extLst>
                </a:gridCol>
                <a:gridCol w="246888">
                  <a:extLst>
                    <a:ext uri="{9D8B030D-6E8A-4147-A177-3AD203B41FA5}">
                      <a16:colId xmlns:a16="http://schemas.microsoft.com/office/drawing/2014/main" val="1544118143"/>
                    </a:ext>
                  </a:extLst>
                </a:gridCol>
                <a:gridCol w="246888">
                  <a:extLst>
                    <a:ext uri="{9D8B030D-6E8A-4147-A177-3AD203B41FA5}">
                      <a16:colId xmlns:a16="http://schemas.microsoft.com/office/drawing/2014/main" val="396078862"/>
                    </a:ext>
                  </a:extLst>
                </a:gridCol>
                <a:gridCol w="246888">
                  <a:extLst>
                    <a:ext uri="{9D8B030D-6E8A-4147-A177-3AD203B41FA5}">
                      <a16:colId xmlns:a16="http://schemas.microsoft.com/office/drawing/2014/main" val="3845055361"/>
                    </a:ext>
                  </a:extLst>
                </a:gridCol>
                <a:gridCol w="987552">
                  <a:extLst>
                    <a:ext uri="{9D8B030D-6E8A-4147-A177-3AD203B41FA5}">
                      <a16:colId xmlns:a16="http://schemas.microsoft.com/office/drawing/2014/main" val="4244130451"/>
                    </a:ext>
                  </a:extLst>
                </a:gridCol>
                <a:gridCol w="493776">
                  <a:extLst>
                    <a:ext uri="{9D8B030D-6E8A-4147-A177-3AD203B41FA5}">
                      <a16:colId xmlns:a16="http://schemas.microsoft.com/office/drawing/2014/main" val="958668886"/>
                    </a:ext>
                  </a:extLst>
                </a:gridCol>
                <a:gridCol w="493776">
                  <a:extLst>
                    <a:ext uri="{9D8B030D-6E8A-4147-A177-3AD203B41FA5}">
                      <a16:colId xmlns:a16="http://schemas.microsoft.com/office/drawing/2014/main" val="3913948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748559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- 2020-05-19 13:50:57</a:t>
                      </a:r>
                      <a:r>
                        <a:rPr kumimoji="0" lang="en-US" sz="1000" b="0" i="0" u="none" strike="noStrike" kern="1200" cap="none" spc="0" normalizeH="0" baseline="0" noProof="0">
                          <a:ln>
                            <a:noFill/>
                          </a:ln>
                          <a:solidFill>
                            <a:prstClr val="black"/>
                          </a:solidFill>
                          <a:effectLst/>
                          <a:uLnTx/>
                          <a:uFillTx/>
                          <a:latin typeface="+mn-lt"/>
                          <a:ea typeface="+mn-ea"/>
                          <a:cs typeface="+mn-cs"/>
                        </a:rPr>
                        <a:t>
 Excited to be able to spend some time with friends? If alcohol is involved, be sure to look after yourselves by always having a designated sober driver - what a legend!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https://scontent-iad3-1.xx.fbcdn.net/v/t1.0-0/p180x540/97763233_2708896582687050_8784068277715337216_o.jpg?_nc_cat=100&amp;_nc_sid=8024bb&amp;_nc_ohc=7eLzjd5pe5sAX9evqWo&amp;_nc_ht=scontent-iad3-1.xx&amp;_nc_tp=6&amp;oh=011f1136e009943b19b0ec43fad7e78d&amp;oe=5EF9F417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06/01/2020 00:09:08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NZD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 2020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3889275336"/>
                  </a:ext>
                </a:extLst>
              </a:tr>
            </a:tbl>
          </a:graphicData>
        </a:graphic>
      </p:graphicFrame>
      <p:sp>
        <p:nvSpPr>
          <p:cNvPr id="4" name="Text Placeholder 3">
            <a:extLst>
              <a:ext uri="{FF2B5EF4-FFF2-40B4-BE49-F238E27FC236}">
                <a16:creationId xmlns:a16="http://schemas.microsoft.com/office/drawing/2014/main" id="{B7C5F191-534D-44EC-B20C-25C05EC9D449}"/>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19548098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20CC6-13F3-4816-9E45-F418448AE131}"/>
              </a:ext>
            </a:extLst>
          </p:cNvPr>
          <p:cNvSpPr>
            <a:spLocks noGrp="1"/>
          </p:cNvSpPr>
          <p:nvPr>
            <p:ph type="title"/>
          </p:nvPr>
        </p:nvSpPr>
        <p:spPr/>
        <p:txBody>
          <a:bodyPr/>
          <a:lstStyle/>
          <a:p>
            <a:r>
              <a:rPr lang="en-US"/>
              <a:t>Facebook Ads Performance Table | Reduce the Risk - 9 of 20</a:t>
            </a:r>
          </a:p>
        </p:txBody>
      </p:sp>
      <p:graphicFrame>
        <p:nvGraphicFramePr>
          <p:cNvPr id="5" name="Table Placeholder 4">
            <a:extLst>
              <a:ext uri="{FF2B5EF4-FFF2-40B4-BE49-F238E27FC236}">
                <a16:creationId xmlns:a16="http://schemas.microsoft.com/office/drawing/2014/main" id="{376AD23F-E24B-40E5-890F-51BF047FDBD5}"/>
              </a:ext>
            </a:extLst>
          </p:cNvPr>
          <p:cNvGraphicFramePr>
            <a:graphicFrameLocks noGrp="1"/>
          </p:cNvGraphicFramePr>
          <p:nvPr>
            <p:ph type="tbl" sz="quarter" idx="13"/>
            <p:extLst>
              <p:ext uri="{D42A27DB-BD31-4B8C-83A1-F6EECF244321}">
                <p14:modId xmlns:p14="http://schemas.microsoft.com/office/powerpoint/2010/main" val="3172783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54176910"/>
                    </a:ext>
                  </a:extLst>
                </a:gridCol>
                <a:gridCol w="658368">
                  <a:extLst>
                    <a:ext uri="{9D8B030D-6E8A-4147-A177-3AD203B41FA5}">
                      <a16:colId xmlns:a16="http://schemas.microsoft.com/office/drawing/2014/main" val="3798961494"/>
                    </a:ext>
                  </a:extLst>
                </a:gridCol>
                <a:gridCol w="246888">
                  <a:extLst>
                    <a:ext uri="{9D8B030D-6E8A-4147-A177-3AD203B41FA5}">
                      <a16:colId xmlns:a16="http://schemas.microsoft.com/office/drawing/2014/main" val="3795256306"/>
                    </a:ext>
                  </a:extLst>
                </a:gridCol>
                <a:gridCol w="246888">
                  <a:extLst>
                    <a:ext uri="{9D8B030D-6E8A-4147-A177-3AD203B41FA5}">
                      <a16:colId xmlns:a16="http://schemas.microsoft.com/office/drawing/2014/main" val="30420115"/>
                    </a:ext>
                  </a:extLst>
                </a:gridCol>
                <a:gridCol w="246888">
                  <a:extLst>
                    <a:ext uri="{9D8B030D-6E8A-4147-A177-3AD203B41FA5}">
                      <a16:colId xmlns:a16="http://schemas.microsoft.com/office/drawing/2014/main" val="1587726725"/>
                    </a:ext>
                  </a:extLst>
                </a:gridCol>
                <a:gridCol w="246888">
                  <a:extLst>
                    <a:ext uri="{9D8B030D-6E8A-4147-A177-3AD203B41FA5}">
                      <a16:colId xmlns:a16="http://schemas.microsoft.com/office/drawing/2014/main" val="3751446044"/>
                    </a:ext>
                  </a:extLst>
                </a:gridCol>
                <a:gridCol w="246888">
                  <a:extLst>
                    <a:ext uri="{9D8B030D-6E8A-4147-A177-3AD203B41FA5}">
                      <a16:colId xmlns:a16="http://schemas.microsoft.com/office/drawing/2014/main" val="2107269464"/>
                    </a:ext>
                  </a:extLst>
                </a:gridCol>
                <a:gridCol w="246888">
                  <a:extLst>
                    <a:ext uri="{9D8B030D-6E8A-4147-A177-3AD203B41FA5}">
                      <a16:colId xmlns:a16="http://schemas.microsoft.com/office/drawing/2014/main" val="699849175"/>
                    </a:ext>
                  </a:extLst>
                </a:gridCol>
                <a:gridCol w="246888">
                  <a:extLst>
                    <a:ext uri="{9D8B030D-6E8A-4147-A177-3AD203B41FA5}">
                      <a16:colId xmlns:a16="http://schemas.microsoft.com/office/drawing/2014/main" val="960789947"/>
                    </a:ext>
                  </a:extLst>
                </a:gridCol>
                <a:gridCol w="246888">
                  <a:extLst>
                    <a:ext uri="{9D8B030D-6E8A-4147-A177-3AD203B41FA5}">
                      <a16:colId xmlns:a16="http://schemas.microsoft.com/office/drawing/2014/main" val="2219345194"/>
                    </a:ext>
                  </a:extLst>
                </a:gridCol>
                <a:gridCol w="246888">
                  <a:extLst>
                    <a:ext uri="{9D8B030D-6E8A-4147-A177-3AD203B41FA5}">
                      <a16:colId xmlns:a16="http://schemas.microsoft.com/office/drawing/2014/main" val="1498202595"/>
                    </a:ext>
                  </a:extLst>
                </a:gridCol>
                <a:gridCol w="246888">
                  <a:extLst>
                    <a:ext uri="{9D8B030D-6E8A-4147-A177-3AD203B41FA5}">
                      <a16:colId xmlns:a16="http://schemas.microsoft.com/office/drawing/2014/main" val="3234075796"/>
                    </a:ext>
                  </a:extLst>
                </a:gridCol>
                <a:gridCol w="246888">
                  <a:extLst>
                    <a:ext uri="{9D8B030D-6E8A-4147-A177-3AD203B41FA5}">
                      <a16:colId xmlns:a16="http://schemas.microsoft.com/office/drawing/2014/main" val="1735293117"/>
                    </a:ext>
                  </a:extLst>
                </a:gridCol>
                <a:gridCol w="246888">
                  <a:extLst>
                    <a:ext uri="{9D8B030D-6E8A-4147-A177-3AD203B41FA5}">
                      <a16:colId xmlns:a16="http://schemas.microsoft.com/office/drawing/2014/main" val="3682233079"/>
                    </a:ext>
                  </a:extLst>
                </a:gridCol>
                <a:gridCol w="246888">
                  <a:extLst>
                    <a:ext uri="{9D8B030D-6E8A-4147-A177-3AD203B41FA5}">
                      <a16:colId xmlns:a16="http://schemas.microsoft.com/office/drawing/2014/main" val="917699494"/>
                    </a:ext>
                  </a:extLst>
                </a:gridCol>
                <a:gridCol w="246888">
                  <a:extLst>
                    <a:ext uri="{9D8B030D-6E8A-4147-A177-3AD203B41FA5}">
                      <a16:colId xmlns:a16="http://schemas.microsoft.com/office/drawing/2014/main" val="2314333449"/>
                    </a:ext>
                  </a:extLst>
                </a:gridCol>
                <a:gridCol w="246888">
                  <a:extLst>
                    <a:ext uri="{9D8B030D-6E8A-4147-A177-3AD203B41FA5}">
                      <a16:colId xmlns:a16="http://schemas.microsoft.com/office/drawing/2014/main" val="3993031171"/>
                    </a:ext>
                  </a:extLst>
                </a:gridCol>
                <a:gridCol w="246888">
                  <a:extLst>
                    <a:ext uri="{9D8B030D-6E8A-4147-A177-3AD203B41FA5}">
                      <a16:colId xmlns:a16="http://schemas.microsoft.com/office/drawing/2014/main" val="660781508"/>
                    </a:ext>
                  </a:extLst>
                </a:gridCol>
                <a:gridCol w="246888">
                  <a:extLst>
                    <a:ext uri="{9D8B030D-6E8A-4147-A177-3AD203B41FA5}">
                      <a16:colId xmlns:a16="http://schemas.microsoft.com/office/drawing/2014/main" val="3797551179"/>
                    </a:ext>
                  </a:extLst>
                </a:gridCol>
                <a:gridCol w="246888">
                  <a:extLst>
                    <a:ext uri="{9D8B030D-6E8A-4147-A177-3AD203B41FA5}">
                      <a16:colId xmlns:a16="http://schemas.microsoft.com/office/drawing/2014/main" val="664535878"/>
                    </a:ext>
                  </a:extLst>
                </a:gridCol>
                <a:gridCol w="246888">
                  <a:extLst>
                    <a:ext uri="{9D8B030D-6E8A-4147-A177-3AD203B41FA5}">
                      <a16:colId xmlns:a16="http://schemas.microsoft.com/office/drawing/2014/main" val="2611092844"/>
                    </a:ext>
                  </a:extLst>
                </a:gridCol>
                <a:gridCol w="987552">
                  <a:extLst>
                    <a:ext uri="{9D8B030D-6E8A-4147-A177-3AD203B41FA5}">
                      <a16:colId xmlns:a16="http://schemas.microsoft.com/office/drawing/2014/main" val="3182428569"/>
                    </a:ext>
                  </a:extLst>
                </a:gridCol>
                <a:gridCol w="493776">
                  <a:extLst>
                    <a:ext uri="{9D8B030D-6E8A-4147-A177-3AD203B41FA5}">
                      <a16:colId xmlns:a16="http://schemas.microsoft.com/office/drawing/2014/main" val="3235910141"/>
                    </a:ext>
                  </a:extLst>
                </a:gridCol>
                <a:gridCol w="493776">
                  <a:extLst>
                    <a:ext uri="{9D8B030D-6E8A-4147-A177-3AD203B41FA5}">
                      <a16:colId xmlns:a16="http://schemas.microsoft.com/office/drawing/2014/main" val="2391751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156607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- 2020-05-19 13:49:48</a:t>
                      </a:r>
                      <a:r>
                        <a:rPr kumimoji="0" lang="en-US" sz="1000" b="0" i="0" u="none" strike="noStrike" kern="1200" cap="none" spc="0" normalizeH="0" baseline="0" noProof="0">
                          <a:ln>
                            <a:noFill/>
                          </a:ln>
                          <a:solidFill>
                            <a:prstClr val="black"/>
                          </a:solidFill>
                          <a:effectLst/>
                          <a:uLnTx/>
                          <a:uFillTx/>
                          <a:latin typeface="+mn-lt"/>
                          <a:ea typeface="+mn-ea"/>
                          <a:cs typeface="+mn-cs"/>
                        </a:rPr>
                        <a:t>
 Little New Zealanders may have become a bit complacent on our quiet roads during Lockdown. When driving, travel at a safe speed, keep your eyes peeled and help all road users stay safe.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https://scontent-iad3-1.xx.fbcdn.net/v/t1.0-0/p180x540/97639911_2708896302687078_7559518645735391232_o.jpg?_nc_cat=107&amp;_nc_sid=8024bb&amp;_nc_ohc=wbZvdBXJoYwAX9bzU2i&amp;_nc_ht=scontent-iad3-1.xx&amp;_nc_tp=6&amp;oh=da23cd0e2445f8d8621009acc54becdb&amp;oe=5EF6FDB0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05/29/2020 18:10:25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NZD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 2020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811508759"/>
                  </a:ext>
                </a:extLst>
              </a:tr>
            </a:tbl>
          </a:graphicData>
        </a:graphic>
      </p:graphicFrame>
      <p:sp>
        <p:nvSpPr>
          <p:cNvPr id="4" name="Text Placeholder 3">
            <a:extLst>
              <a:ext uri="{FF2B5EF4-FFF2-40B4-BE49-F238E27FC236}">
                <a16:creationId xmlns:a16="http://schemas.microsoft.com/office/drawing/2014/main" id="{8C8B9DE2-60D6-41DB-AC0B-B8C3D8E96000}"/>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41515987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D404C-B299-4B2B-81CC-A1B9F755B50F}"/>
              </a:ext>
            </a:extLst>
          </p:cNvPr>
          <p:cNvSpPr>
            <a:spLocks noGrp="1"/>
          </p:cNvSpPr>
          <p:nvPr>
            <p:ph type="title"/>
          </p:nvPr>
        </p:nvSpPr>
        <p:spPr/>
        <p:txBody>
          <a:bodyPr/>
          <a:lstStyle/>
          <a:p>
            <a:r>
              <a:rPr lang="en-US"/>
              <a:t>Facebook Ads Performance Table | Reduce the Risk - 10 of 20</a:t>
            </a:r>
          </a:p>
        </p:txBody>
      </p:sp>
      <p:graphicFrame>
        <p:nvGraphicFramePr>
          <p:cNvPr id="5" name="Table Placeholder 4">
            <a:extLst>
              <a:ext uri="{FF2B5EF4-FFF2-40B4-BE49-F238E27FC236}">
                <a16:creationId xmlns:a16="http://schemas.microsoft.com/office/drawing/2014/main" id="{ADEBFE43-CC6F-4BBD-A342-416B13A9157E}"/>
              </a:ext>
            </a:extLst>
          </p:cNvPr>
          <p:cNvGraphicFramePr>
            <a:graphicFrameLocks noGrp="1"/>
          </p:cNvGraphicFramePr>
          <p:nvPr>
            <p:ph type="tbl" sz="quarter" idx="13"/>
            <p:extLst>
              <p:ext uri="{D42A27DB-BD31-4B8C-83A1-F6EECF244321}">
                <p14:modId xmlns:p14="http://schemas.microsoft.com/office/powerpoint/2010/main" val="3911644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83445127"/>
                    </a:ext>
                  </a:extLst>
                </a:gridCol>
                <a:gridCol w="658368">
                  <a:extLst>
                    <a:ext uri="{9D8B030D-6E8A-4147-A177-3AD203B41FA5}">
                      <a16:colId xmlns:a16="http://schemas.microsoft.com/office/drawing/2014/main" val="45202256"/>
                    </a:ext>
                  </a:extLst>
                </a:gridCol>
                <a:gridCol w="246888">
                  <a:extLst>
                    <a:ext uri="{9D8B030D-6E8A-4147-A177-3AD203B41FA5}">
                      <a16:colId xmlns:a16="http://schemas.microsoft.com/office/drawing/2014/main" val="4133917345"/>
                    </a:ext>
                  </a:extLst>
                </a:gridCol>
                <a:gridCol w="246888">
                  <a:extLst>
                    <a:ext uri="{9D8B030D-6E8A-4147-A177-3AD203B41FA5}">
                      <a16:colId xmlns:a16="http://schemas.microsoft.com/office/drawing/2014/main" val="1395057669"/>
                    </a:ext>
                  </a:extLst>
                </a:gridCol>
                <a:gridCol w="246888">
                  <a:extLst>
                    <a:ext uri="{9D8B030D-6E8A-4147-A177-3AD203B41FA5}">
                      <a16:colId xmlns:a16="http://schemas.microsoft.com/office/drawing/2014/main" val="27992816"/>
                    </a:ext>
                  </a:extLst>
                </a:gridCol>
                <a:gridCol w="246888">
                  <a:extLst>
                    <a:ext uri="{9D8B030D-6E8A-4147-A177-3AD203B41FA5}">
                      <a16:colId xmlns:a16="http://schemas.microsoft.com/office/drawing/2014/main" val="934161313"/>
                    </a:ext>
                  </a:extLst>
                </a:gridCol>
                <a:gridCol w="246888">
                  <a:extLst>
                    <a:ext uri="{9D8B030D-6E8A-4147-A177-3AD203B41FA5}">
                      <a16:colId xmlns:a16="http://schemas.microsoft.com/office/drawing/2014/main" val="1800702296"/>
                    </a:ext>
                  </a:extLst>
                </a:gridCol>
                <a:gridCol w="246888">
                  <a:extLst>
                    <a:ext uri="{9D8B030D-6E8A-4147-A177-3AD203B41FA5}">
                      <a16:colId xmlns:a16="http://schemas.microsoft.com/office/drawing/2014/main" val="2965058451"/>
                    </a:ext>
                  </a:extLst>
                </a:gridCol>
                <a:gridCol w="246888">
                  <a:extLst>
                    <a:ext uri="{9D8B030D-6E8A-4147-A177-3AD203B41FA5}">
                      <a16:colId xmlns:a16="http://schemas.microsoft.com/office/drawing/2014/main" val="2159832209"/>
                    </a:ext>
                  </a:extLst>
                </a:gridCol>
                <a:gridCol w="246888">
                  <a:extLst>
                    <a:ext uri="{9D8B030D-6E8A-4147-A177-3AD203B41FA5}">
                      <a16:colId xmlns:a16="http://schemas.microsoft.com/office/drawing/2014/main" val="3932072143"/>
                    </a:ext>
                  </a:extLst>
                </a:gridCol>
                <a:gridCol w="246888">
                  <a:extLst>
                    <a:ext uri="{9D8B030D-6E8A-4147-A177-3AD203B41FA5}">
                      <a16:colId xmlns:a16="http://schemas.microsoft.com/office/drawing/2014/main" val="1671262758"/>
                    </a:ext>
                  </a:extLst>
                </a:gridCol>
                <a:gridCol w="246888">
                  <a:extLst>
                    <a:ext uri="{9D8B030D-6E8A-4147-A177-3AD203B41FA5}">
                      <a16:colId xmlns:a16="http://schemas.microsoft.com/office/drawing/2014/main" val="144750383"/>
                    </a:ext>
                  </a:extLst>
                </a:gridCol>
                <a:gridCol w="246888">
                  <a:extLst>
                    <a:ext uri="{9D8B030D-6E8A-4147-A177-3AD203B41FA5}">
                      <a16:colId xmlns:a16="http://schemas.microsoft.com/office/drawing/2014/main" val="2317691480"/>
                    </a:ext>
                  </a:extLst>
                </a:gridCol>
                <a:gridCol w="246888">
                  <a:extLst>
                    <a:ext uri="{9D8B030D-6E8A-4147-A177-3AD203B41FA5}">
                      <a16:colId xmlns:a16="http://schemas.microsoft.com/office/drawing/2014/main" val="3345075959"/>
                    </a:ext>
                  </a:extLst>
                </a:gridCol>
                <a:gridCol w="246888">
                  <a:extLst>
                    <a:ext uri="{9D8B030D-6E8A-4147-A177-3AD203B41FA5}">
                      <a16:colId xmlns:a16="http://schemas.microsoft.com/office/drawing/2014/main" val="4077754744"/>
                    </a:ext>
                  </a:extLst>
                </a:gridCol>
                <a:gridCol w="246888">
                  <a:extLst>
                    <a:ext uri="{9D8B030D-6E8A-4147-A177-3AD203B41FA5}">
                      <a16:colId xmlns:a16="http://schemas.microsoft.com/office/drawing/2014/main" val="1943740671"/>
                    </a:ext>
                  </a:extLst>
                </a:gridCol>
                <a:gridCol w="246888">
                  <a:extLst>
                    <a:ext uri="{9D8B030D-6E8A-4147-A177-3AD203B41FA5}">
                      <a16:colId xmlns:a16="http://schemas.microsoft.com/office/drawing/2014/main" val="1669909758"/>
                    </a:ext>
                  </a:extLst>
                </a:gridCol>
                <a:gridCol w="246888">
                  <a:extLst>
                    <a:ext uri="{9D8B030D-6E8A-4147-A177-3AD203B41FA5}">
                      <a16:colId xmlns:a16="http://schemas.microsoft.com/office/drawing/2014/main" val="1064657398"/>
                    </a:ext>
                  </a:extLst>
                </a:gridCol>
                <a:gridCol w="246888">
                  <a:extLst>
                    <a:ext uri="{9D8B030D-6E8A-4147-A177-3AD203B41FA5}">
                      <a16:colId xmlns:a16="http://schemas.microsoft.com/office/drawing/2014/main" val="2945598788"/>
                    </a:ext>
                  </a:extLst>
                </a:gridCol>
                <a:gridCol w="246888">
                  <a:extLst>
                    <a:ext uri="{9D8B030D-6E8A-4147-A177-3AD203B41FA5}">
                      <a16:colId xmlns:a16="http://schemas.microsoft.com/office/drawing/2014/main" val="3212466137"/>
                    </a:ext>
                  </a:extLst>
                </a:gridCol>
                <a:gridCol w="246888">
                  <a:extLst>
                    <a:ext uri="{9D8B030D-6E8A-4147-A177-3AD203B41FA5}">
                      <a16:colId xmlns:a16="http://schemas.microsoft.com/office/drawing/2014/main" val="1789700467"/>
                    </a:ext>
                  </a:extLst>
                </a:gridCol>
                <a:gridCol w="987552">
                  <a:extLst>
                    <a:ext uri="{9D8B030D-6E8A-4147-A177-3AD203B41FA5}">
                      <a16:colId xmlns:a16="http://schemas.microsoft.com/office/drawing/2014/main" val="550934002"/>
                    </a:ext>
                  </a:extLst>
                </a:gridCol>
                <a:gridCol w="493776">
                  <a:extLst>
                    <a:ext uri="{9D8B030D-6E8A-4147-A177-3AD203B41FA5}">
                      <a16:colId xmlns:a16="http://schemas.microsoft.com/office/drawing/2014/main" val="2550645308"/>
                    </a:ext>
                  </a:extLst>
                </a:gridCol>
                <a:gridCol w="493776">
                  <a:extLst>
                    <a:ext uri="{9D8B030D-6E8A-4147-A177-3AD203B41FA5}">
                      <a16:colId xmlns:a16="http://schemas.microsoft.com/office/drawing/2014/main" val="530625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4037222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- 2020-05-19 13:48:38</a:t>
                      </a:r>
                      <a:r>
                        <a:rPr kumimoji="0" lang="en-US" sz="1000" b="0" i="0" u="none" strike="noStrike" kern="1200" cap="none" spc="0" normalizeH="0" baseline="0" noProof="0">
                          <a:ln>
                            <a:noFill/>
                          </a:ln>
                          <a:solidFill>
                            <a:prstClr val="black"/>
                          </a:solidFill>
                          <a:effectLst/>
                          <a:uLnTx/>
                          <a:uFillTx/>
                          <a:latin typeface="+mn-lt"/>
                          <a:ea typeface="+mn-ea"/>
                          <a:cs typeface="+mn-cs"/>
                        </a:rPr>
                        <a:t>
 Feeling confident with these signs? When you see them, keep in mind that you need to be prepared for your speed to vary and be significantly under the speed limit to safely make your way along the road ahead.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https://scontent-iad3-1.xx.fbcdn.net/v/t1.0-0/p180x540/99348747_2708895846020457_1160812905717825536_o.jpg?_nc_cat=103&amp;_nc_sid=8024bb&amp;_nc_ohc=-_LQyVZ-yNMAX9jLxTs&amp;_nc_ht=scontent-iad3-1.xx&amp;_nc_tp=6&amp;oh=c44690803bcbf341e56f18a0b929f900&amp;oe=5EF4E51F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05/27/2020 18:08:48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NZD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 2020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1334600840"/>
                  </a:ext>
                </a:extLst>
              </a:tr>
            </a:tbl>
          </a:graphicData>
        </a:graphic>
      </p:graphicFrame>
      <p:sp>
        <p:nvSpPr>
          <p:cNvPr id="4" name="Text Placeholder 3">
            <a:extLst>
              <a:ext uri="{FF2B5EF4-FFF2-40B4-BE49-F238E27FC236}">
                <a16:creationId xmlns:a16="http://schemas.microsoft.com/office/drawing/2014/main" id="{9BE56218-D499-48F4-874D-EAD522497BB9}"/>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42896247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3EF5F-F9A7-4F97-B14D-7FEFCDA7BCC4}"/>
              </a:ext>
            </a:extLst>
          </p:cNvPr>
          <p:cNvSpPr>
            <a:spLocks noGrp="1"/>
          </p:cNvSpPr>
          <p:nvPr>
            <p:ph type="title"/>
          </p:nvPr>
        </p:nvSpPr>
        <p:spPr/>
        <p:txBody>
          <a:bodyPr/>
          <a:lstStyle/>
          <a:p>
            <a:r>
              <a:rPr lang="en-US"/>
              <a:t>Facebook Ads Performance Table | Reduce the Risk - 11 of 20</a:t>
            </a:r>
          </a:p>
        </p:txBody>
      </p:sp>
      <p:graphicFrame>
        <p:nvGraphicFramePr>
          <p:cNvPr id="5" name="Table Placeholder 4">
            <a:extLst>
              <a:ext uri="{FF2B5EF4-FFF2-40B4-BE49-F238E27FC236}">
                <a16:creationId xmlns:a16="http://schemas.microsoft.com/office/drawing/2014/main" id="{57B2A252-4220-4F10-B3EE-6A201258001C}"/>
              </a:ext>
            </a:extLst>
          </p:cNvPr>
          <p:cNvGraphicFramePr>
            <a:graphicFrameLocks noGrp="1"/>
          </p:cNvGraphicFramePr>
          <p:nvPr>
            <p:ph type="tbl" sz="quarter" idx="13"/>
            <p:extLst>
              <p:ext uri="{D42A27DB-BD31-4B8C-83A1-F6EECF244321}">
                <p14:modId xmlns:p14="http://schemas.microsoft.com/office/powerpoint/2010/main" val="1743807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006587207"/>
                    </a:ext>
                  </a:extLst>
                </a:gridCol>
                <a:gridCol w="658368">
                  <a:extLst>
                    <a:ext uri="{9D8B030D-6E8A-4147-A177-3AD203B41FA5}">
                      <a16:colId xmlns:a16="http://schemas.microsoft.com/office/drawing/2014/main" val="4188720628"/>
                    </a:ext>
                  </a:extLst>
                </a:gridCol>
                <a:gridCol w="246888">
                  <a:extLst>
                    <a:ext uri="{9D8B030D-6E8A-4147-A177-3AD203B41FA5}">
                      <a16:colId xmlns:a16="http://schemas.microsoft.com/office/drawing/2014/main" val="99814994"/>
                    </a:ext>
                  </a:extLst>
                </a:gridCol>
                <a:gridCol w="246888">
                  <a:extLst>
                    <a:ext uri="{9D8B030D-6E8A-4147-A177-3AD203B41FA5}">
                      <a16:colId xmlns:a16="http://schemas.microsoft.com/office/drawing/2014/main" val="421556233"/>
                    </a:ext>
                  </a:extLst>
                </a:gridCol>
                <a:gridCol w="246888">
                  <a:extLst>
                    <a:ext uri="{9D8B030D-6E8A-4147-A177-3AD203B41FA5}">
                      <a16:colId xmlns:a16="http://schemas.microsoft.com/office/drawing/2014/main" val="327834367"/>
                    </a:ext>
                  </a:extLst>
                </a:gridCol>
                <a:gridCol w="246888">
                  <a:extLst>
                    <a:ext uri="{9D8B030D-6E8A-4147-A177-3AD203B41FA5}">
                      <a16:colId xmlns:a16="http://schemas.microsoft.com/office/drawing/2014/main" val="2793391908"/>
                    </a:ext>
                  </a:extLst>
                </a:gridCol>
                <a:gridCol w="246888">
                  <a:extLst>
                    <a:ext uri="{9D8B030D-6E8A-4147-A177-3AD203B41FA5}">
                      <a16:colId xmlns:a16="http://schemas.microsoft.com/office/drawing/2014/main" val="1035447772"/>
                    </a:ext>
                  </a:extLst>
                </a:gridCol>
                <a:gridCol w="246888">
                  <a:extLst>
                    <a:ext uri="{9D8B030D-6E8A-4147-A177-3AD203B41FA5}">
                      <a16:colId xmlns:a16="http://schemas.microsoft.com/office/drawing/2014/main" val="903571352"/>
                    </a:ext>
                  </a:extLst>
                </a:gridCol>
                <a:gridCol w="246888">
                  <a:extLst>
                    <a:ext uri="{9D8B030D-6E8A-4147-A177-3AD203B41FA5}">
                      <a16:colId xmlns:a16="http://schemas.microsoft.com/office/drawing/2014/main" val="1966251540"/>
                    </a:ext>
                  </a:extLst>
                </a:gridCol>
                <a:gridCol w="246888">
                  <a:extLst>
                    <a:ext uri="{9D8B030D-6E8A-4147-A177-3AD203B41FA5}">
                      <a16:colId xmlns:a16="http://schemas.microsoft.com/office/drawing/2014/main" val="2106655958"/>
                    </a:ext>
                  </a:extLst>
                </a:gridCol>
                <a:gridCol w="246888">
                  <a:extLst>
                    <a:ext uri="{9D8B030D-6E8A-4147-A177-3AD203B41FA5}">
                      <a16:colId xmlns:a16="http://schemas.microsoft.com/office/drawing/2014/main" val="2014987201"/>
                    </a:ext>
                  </a:extLst>
                </a:gridCol>
                <a:gridCol w="246888">
                  <a:extLst>
                    <a:ext uri="{9D8B030D-6E8A-4147-A177-3AD203B41FA5}">
                      <a16:colId xmlns:a16="http://schemas.microsoft.com/office/drawing/2014/main" val="3599250268"/>
                    </a:ext>
                  </a:extLst>
                </a:gridCol>
                <a:gridCol w="246888">
                  <a:extLst>
                    <a:ext uri="{9D8B030D-6E8A-4147-A177-3AD203B41FA5}">
                      <a16:colId xmlns:a16="http://schemas.microsoft.com/office/drawing/2014/main" val="2894709401"/>
                    </a:ext>
                  </a:extLst>
                </a:gridCol>
                <a:gridCol w="246888">
                  <a:extLst>
                    <a:ext uri="{9D8B030D-6E8A-4147-A177-3AD203B41FA5}">
                      <a16:colId xmlns:a16="http://schemas.microsoft.com/office/drawing/2014/main" val="3041250450"/>
                    </a:ext>
                  </a:extLst>
                </a:gridCol>
                <a:gridCol w="246888">
                  <a:extLst>
                    <a:ext uri="{9D8B030D-6E8A-4147-A177-3AD203B41FA5}">
                      <a16:colId xmlns:a16="http://schemas.microsoft.com/office/drawing/2014/main" val="747629309"/>
                    </a:ext>
                  </a:extLst>
                </a:gridCol>
                <a:gridCol w="246888">
                  <a:extLst>
                    <a:ext uri="{9D8B030D-6E8A-4147-A177-3AD203B41FA5}">
                      <a16:colId xmlns:a16="http://schemas.microsoft.com/office/drawing/2014/main" val="2390836290"/>
                    </a:ext>
                  </a:extLst>
                </a:gridCol>
                <a:gridCol w="246888">
                  <a:extLst>
                    <a:ext uri="{9D8B030D-6E8A-4147-A177-3AD203B41FA5}">
                      <a16:colId xmlns:a16="http://schemas.microsoft.com/office/drawing/2014/main" val="126206316"/>
                    </a:ext>
                  </a:extLst>
                </a:gridCol>
                <a:gridCol w="246888">
                  <a:extLst>
                    <a:ext uri="{9D8B030D-6E8A-4147-A177-3AD203B41FA5}">
                      <a16:colId xmlns:a16="http://schemas.microsoft.com/office/drawing/2014/main" val="608174101"/>
                    </a:ext>
                  </a:extLst>
                </a:gridCol>
                <a:gridCol w="246888">
                  <a:extLst>
                    <a:ext uri="{9D8B030D-6E8A-4147-A177-3AD203B41FA5}">
                      <a16:colId xmlns:a16="http://schemas.microsoft.com/office/drawing/2014/main" val="3920043242"/>
                    </a:ext>
                  </a:extLst>
                </a:gridCol>
                <a:gridCol w="246888">
                  <a:extLst>
                    <a:ext uri="{9D8B030D-6E8A-4147-A177-3AD203B41FA5}">
                      <a16:colId xmlns:a16="http://schemas.microsoft.com/office/drawing/2014/main" val="3296072126"/>
                    </a:ext>
                  </a:extLst>
                </a:gridCol>
                <a:gridCol w="246888">
                  <a:extLst>
                    <a:ext uri="{9D8B030D-6E8A-4147-A177-3AD203B41FA5}">
                      <a16:colId xmlns:a16="http://schemas.microsoft.com/office/drawing/2014/main" val="2491929717"/>
                    </a:ext>
                  </a:extLst>
                </a:gridCol>
                <a:gridCol w="987552">
                  <a:extLst>
                    <a:ext uri="{9D8B030D-6E8A-4147-A177-3AD203B41FA5}">
                      <a16:colId xmlns:a16="http://schemas.microsoft.com/office/drawing/2014/main" val="380019268"/>
                    </a:ext>
                  </a:extLst>
                </a:gridCol>
                <a:gridCol w="493776">
                  <a:extLst>
                    <a:ext uri="{9D8B030D-6E8A-4147-A177-3AD203B41FA5}">
                      <a16:colId xmlns:a16="http://schemas.microsoft.com/office/drawing/2014/main" val="2169508361"/>
                    </a:ext>
                  </a:extLst>
                </a:gridCol>
                <a:gridCol w="493776">
                  <a:extLst>
                    <a:ext uri="{9D8B030D-6E8A-4147-A177-3AD203B41FA5}">
                      <a16:colId xmlns:a16="http://schemas.microsoft.com/office/drawing/2014/main" val="2826614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877556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- 2020-05-05 13:53:23</a:t>
                      </a:r>
                      <a:r>
                        <a:rPr kumimoji="0" lang="en-US" sz="1000" b="0" i="0" u="none" strike="noStrike" kern="1200" cap="none" spc="0" normalizeH="0" baseline="0" noProof="0">
                          <a:ln>
                            <a:noFill/>
                          </a:ln>
                          <a:solidFill>
                            <a:prstClr val="black"/>
                          </a:solidFill>
                          <a:effectLst/>
                          <a:uLnTx/>
                          <a:uFillTx/>
                          <a:latin typeface="+mn-lt"/>
                          <a:ea typeface="+mn-ea"/>
                          <a:cs typeface="+mn-cs"/>
                        </a:rPr>
                        <a:t>
 Looking for our top tip of the week? Teach your kids to count bikes each time you take a journey in the car and they may be more likely notice them later in life!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https://scontent-iad3-1.xx.fbcdn.net/v/t1.0-0/p180x540/95961241_2697248537185188_4055836900076814336_o.jpg?_nc_cat=104&amp;_nc_sid=8024bb&amp;_nc_ohc=vStF6Itz2McAX-h8nK0&amp;_nc_ht=scontent-iad3-1.xx&amp;_nc_tp=6&amp;oh=03bde76dc30429354465ac947bf8fcee&amp;oe=5EF97CA4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05/26/2020 00:09:31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NZD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 2020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New Zealand: Waikato; Ages: 25-65+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2037410701"/>
                  </a:ext>
                </a:extLst>
              </a:tr>
            </a:tbl>
          </a:graphicData>
        </a:graphic>
      </p:graphicFrame>
      <p:sp>
        <p:nvSpPr>
          <p:cNvPr id="4" name="Text Placeholder 3">
            <a:extLst>
              <a:ext uri="{FF2B5EF4-FFF2-40B4-BE49-F238E27FC236}">
                <a16:creationId xmlns:a16="http://schemas.microsoft.com/office/drawing/2014/main" id="{B46081B4-272A-41EA-AF56-D65D9CCB60DE}"/>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22523035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726B4-56C4-469E-B1FF-5F84B967F786}"/>
              </a:ext>
            </a:extLst>
          </p:cNvPr>
          <p:cNvSpPr>
            <a:spLocks noGrp="1"/>
          </p:cNvSpPr>
          <p:nvPr>
            <p:ph type="title"/>
          </p:nvPr>
        </p:nvSpPr>
        <p:spPr/>
        <p:txBody>
          <a:bodyPr/>
          <a:lstStyle/>
          <a:p>
            <a:r>
              <a:rPr lang="en-US"/>
              <a:t>Facebook Ads Performance Table | Reduce the Risk - 12 of 20</a:t>
            </a:r>
          </a:p>
        </p:txBody>
      </p:sp>
      <p:graphicFrame>
        <p:nvGraphicFramePr>
          <p:cNvPr id="5" name="Table Placeholder 4">
            <a:extLst>
              <a:ext uri="{FF2B5EF4-FFF2-40B4-BE49-F238E27FC236}">
                <a16:creationId xmlns:a16="http://schemas.microsoft.com/office/drawing/2014/main" id="{E275E451-5B71-4637-84F9-8388EB2A72CE}"/>
              </a:ext>
            </a:extLst>
          </p:cNvPr>
          <p:cNvGraphicFramePr>
            <a:graphicFrameLocks noGrp="1"/>
          </p:cNvGraphicFramePr>
          <p:nvPr>
            <p:ph type="tbl" sz="quarter" idx="13"/>
            <p:extLst>
              <p:ext uri="{D42A27DB-BD31-4B8C-83A1-F6EECF244321}">
                <p14:modId xmlns:p14="http://schemas.microsoft.com/office/powerpoint/2010/main" val="3327524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711171846"/>
                    </a:ext>
                  </a:extLst>
                </a:gridCol>
                <a:gridCol w="658368">
                  <a:extLst>
                    <a:ext uri="{9D8B030D-6E8A-4147-A177-3AD203B41FA5}">
                      <a16:colId xmlns:a16="http://schemas.microsoft.com/office/drawing/2014/main" val="1544159919"/>
                    </a:ext>
                  </a:extLst>
                </a:gridCol>
                <a:gridCol w="246888">
                  <a:extLst>
                    <a:ext uri="{9D8B030D-6E8A-4147-A177-3AD203B41FA5}">
                      <a16:colId xmlns:a16="http://schemas.microsoft.com/office/drawing/2014/main" val="375041591"/>
                    </a:ext>
                  </a:extLst>
                </a:gridCol>
                <a:gridCol w="246888">
                  <a:extLst>
                    <a:ext uri="{9D8B030D-6E8A-4147-A177-3AD203B41FA5}">
                      <a16:colId xmlns:a16="http://schemas.microsoft.com/office/drawing/2014/main" val="2661307339"/>
                    </a:ext>
                  </a:extLst>
                </a:gridCol>
                <a:gridCol w="246888">
                  <a:extLst>
                    <a:ext uri="{9D8B030D-6E8A-4147-A177-3AD203B41FA5}">
                      <a16:colId xmlns:a16="http://schemas.microsoft.com/office/drawing/2014/main" val="4128639370"/>
                    </a:ext>
                  </a:extLst>
                </a:gridCol>
                <a:gridCol w="246888">
                  <a:extLst>
                    <a:ext uri="{9D8B030D-6E8A-4147-A177-3AD203B41FA5}">
                      <a16:colId xmlns:a16="http://schemas.microsoft.com/office/drawing/2014/main" val="2307952100"/>
                    </a:ext>
                  </a:extLst>
                </a:gridCol>
                <a:gridCol w="246888">
                  <a:extLst>
                    <a:ext uri="{9D8B030D-6E8A-4147-A177-3AD203B41FA5}">
                      <a16:colId xmlns:a16="http://schemas.microsoft.com/office/drawing/2014/main" val="4033313440"/>
                    </a:ext>
                  </a:extLst>
                </a:gridCol>
                <a:gridCol w="246888">
                  <a:extLst>
                    <a:ext uri="{9D8B030D-6E8A-4147-A177-3AD203B41FA5}">
                      <a16:colId xmlns:a16="http://schemas.microsoft.com/office/drawing/2014/main" val="1620228203"/>
                    </a:ext>
                  </a:extLst>
                </a:gridCol>
                <a:gridCol w="246888">
                  <a:extLst>
                    <a:ext uri="{9D8B030D-6E8A-4147-A177-3AD203B41FA5}">
                      <a16:colId xmlns:a16="http://schemas.microsoft.com/office/drawing/2014/main" val="4055487001"/>
                    </a:ext>
                  </a:extLst>
                </a:gridCol>
                <a:gridCol w="246888">
                  <a:extLst>
                    <a:ext uri="{9D8B030D-6E8A-4147-A177-3AD203B41FA5}">
                      <a16:colId xmlns:a16="http://schemas.microsoft.com/office/drawing/2014/main" val="728748098"/>
                    </a:ext>
                  </a:extLst>
                </a:gridCol>
                <a:gridCol w="246888">
                  <a:extLst>
                    <a:ext uri="{9D8B030D-6E8A-4147-A177-3AD203B41FA5}">
                      <a16:colId xmlns:a16="http://schemas.microsoft.com/office/drawing/2014/main" val="173627337"/>
                    </a:ext>
                  </a:extLst>
                </a:gridCol>
                <a:gridCol w="246888">
                  <a:extLst>
                    <a:ext uri="{9D8B030D-6E8A-4147-A177-3AD203B41FA5}">
                      <a16:colId xmlns:a16="http://schemas.microsoft.com/office/drawing/2014/main" val="869097791"/>
                    </a:ext>
                  </a:extLst>
                </a:gridCol>
                <a:gridCol w="246888">
                  <a:extLst>
                    <a:ext uri="{9D8B030D-6E8A-4147-A177-3AD203B41FA5}">
                      <a16:colId xmlns:a16="http://schemas.microsoft.com/office/drawing/2014/main" val="2227305541"/>
                    </a:ext>
                  </a:extLst>
                </a:gridCol>
                <a:gridCol w="246888">
                  <a:extLst>
                    <a:ext uri="{9D8B030D-6E8A-4147-A177-3AD203B41FA5}">
                      <a16:colId xmlns:a16="http://schemas.microsoft.com/office/drawing/2014/main" val="3212779588"/>
                    </a:ext>
                  </a:extLst>
                </a:gridCol>
                <a:gridCol w="246888">
                  <a:extLst>
                    <a:ext uri="{9D8B030D-6E8A-4147-A177-3AD203B41FA5}">
                      <a16:colId xmlns:a16="http://schemas.microsoft.com/office/drawing/2014/main" val="583871999"/>
                    </a:ext>
                  </a:extLst>
                </a:gridCol>
                <a:gridCol w="246888">
                  <a:extLst>
                    <a:ext uri="{9D8B030D-6E8A-4147-A177-3AD203B41FA5}">
                      <a16:colId xmlns:a16="http://schemas.microsoft.com/office/drawing/2014/main" val="955577295"/>
                    </a:ext>
                  </a:extLst>
                </a:gridCol>
                <a:gridCol w="246888">
                  <a:extLst>
                    <a:ext uri="{9D8B030D-6E8A-4147-A177-3AD203B41FA5}">
                      <a16:colId xmlns:a16="http://schemas.microsoft.com/office/drawing/2014/main" val="1974900832"/>
                    </a:ext>
                  </a:extLst>
                </a:gridCol>
                <a:gridCol w="246888">
                  <a:extLst>
                    <a:ext uri="{9D8B030D-6E8A-4147-A177-3AD203B41FA5}">
                      <a16:colId xmlns:a16="http://schemas.microsoft.com/office/drawing/2014/main" val="3605238652"/>
                    </a:ext>
                  </a:extLst>
                </a:gridCol>
                <a:gridCol w="246888">
                  <a:extLst>
                    <a:ext uri="{9D8B030D-6E8A-4147-A177-3AD203B41FA5}">
                      <a16:colId xmlns:a16="http://schemas.microsoft.com/office/drawing/2014/main" val="1452158985"/>
                    </a:ext>
                  </a:extLst>
                </a:gridCol>
                <a:gridCol w="246888">
                  <a:extLst>
                    <a:ext uri="{9D8B030D-6E8A-4147-A177-3AD203B41FA5}">
                      <a16:colId xmlns:a16="http://schemas.microsoft.com/office/drawing/2014/main" val="2415355301"/>
                    </a:ext>
                  </a:extLst>
                </a:gridCol>
                <a:gridCol w="246888">
                  <a:extLst>
                    <a:ext uri="{9D8B030D-6E8A-4147-A177-3AD203B41FA5}">
                      <a16:colId xmlns:a16="http://schemas.microsoft.com/office/drawing/2014/main" val="3603131535"/>
                    </a:ext>
                  </a:extLst>
                </a:gridCol>
                <a:gridCol w="987552">
                  <a:extLst>
                    <a:ext uri="{9D8B030D-6E8A-4147-A177-3AD203B41FA5}">
                      <a16:colId xmlns:a16="http://schemas.microsoft.com/office/drawing/2014/main" val="1310915020"/>
                    </a:ext>
                  </a:extLst>
                </a:gridCol>
                <a:gridCol w="493776">
                  <a:extLst>
                    <a:ext uri="{9D8B030D-6E8A-4147-A177-3AD203B41FA5}">
                      <a16:colId xmlns:a16="http://schemas.microsoft.com/office/drawing/2014/main" val="178909743"/>
                    </a:ext>
                  </a:extLst>
                </a:gridCol>
                <a:gridCol w="493776">
                  <a:extLst>
                    <a:ext uri="{9D8B030D-6E8A-4147-A177-3AD203B41FA5}">
                      <a16:colId xmlns:a16="http://schemas.microsoft.com/office/drawing/2014/main" val="2066360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867704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- 2020-05-05 13:52:07</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there's a website from the government where you can check the safety rating of your car or one that you're looking to buy? 
Whilst you have some downtime, try it out and see what you find! 🚗
https://rightcar.govt.nz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180x540/95889428_2697245937185448_377442499066593280_o.jpg?_nc_cat=107&amp;_nc_sid=8024bb&amp;_nc_oc=AQk1BiSOnufEiEulDlSpDMTiR1AmtyrF8QqrsmNfvY4kt8DrJdElpHoezvTY7qS2WNE&amp;_nc_ht=scontent-iad3-1.xx&amp;_nc_tp=6&amp;oh=873db6e098963461d5306884b1029600&amp;oe=5EEF7E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05/23/2020 18:10:04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NZD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 2020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New Zealand: Waikato; Ages: 25-65+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2547835084"/>
                  </a:ext>
                </a:extLst>
              </a:tr>
            </a:tbl>
          </a:graphicData>
        </a:graphic>
      </p:graphicFrame>
      <p:sp>
        <p:nvSpPr>
          <p:cNvPr id="4" name="Text Placeholder 3">
            <a:extLst>
              <a:ext uri="{FF2B5EF4-FFF2-40B4-BE49-F238E27FC236}">
                <a16:creationId xmlns:a16="http://schemas.microsoft.com/office/drawing/2014/main" id="{F2D9EAAA-2D6C-48FB-9B16-19A072EB1F2A}"/>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15155563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B98E2-2BD4-4E7E-A621-3A4E241FDE0B}"/>
              </a:ext>
            </a:extLst>
          </p:cNvPr>
          <p:cNvSpPr>
            <a:spLocks noGrp="1"/>
          </p:cNvSpPr>
          <p:nvPr>
            <p:ph type="title"/>
          </p:nvPr>
        </p:nvSpPr>
        <p:spPr/>
        <p:txBody>
          <a:bodyPr/>
          <a:lstStyle/>
          <a:p>
            <a:r>
              <a:rPr lang="en-US"/>
              <a:t>Facebook Ads Performance Table | Reduce the Risk - 13 of 20</a:t>
            </a:r>
          </a:p>
        </p:txBody>
      </p:sp>
      <p:graphicFrame>
        <p:nvGraphicFramePr>
          <p:cNvPr id="5" name="Table Placeholder 4">
            <a:extLst>
              <a:ext uri="{FF2B5EF4-FFF2-40B4-BE49-F238E27FC236}">
                <a16:creationId xmlns:a16="http://schemas.microsoft.com/office/drawing/2014/main" id="{E91DA643-6795-4725-8DC5-B9C81405E233}"/>
              </a:ext>
            </a:extLst>
          </p:cNvPr>
          <p:cNvGraphicFramePr>
            <a:graphicFrameLocks noGrp="1"/>
          </p:cNvGraphicFramePr>
          <p:nvPr>
            <p:ph type="tbl" sz="quarter" idx="13"/>
            <p:extLst>
              <p:ext uri="{D42A27DB-BD31-4B8C-83A1-F6EECF244321}">
                <p14:modId xmlns:p14="http://schemas.microsoft.com/office/powerpoint/2010/main" val="189818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35948803"/>
                    </a:ext>
                  </a:extLst>
                </a:gridCol>
                <a:gridCol w="658368">
                  <a:extLst>
                    <a:ext uri="{9D8B030D-6E8A-4147-A177-3AD203B41FA5}">
                      <a16:colId xmlns:a16="http://schemas.microsoft.com/office/drawing/2014/main" val="748860298"/>
                    </a:ext>
                  </a:extLst>
                </a:gridCol>
                <a:gridCol w="246888">
                  <a:extLst>
                    <a:ext uri="{9D8B030D-6E8A-4147-A177-3AD203B41FA5}">
                      <a16:colId xmlns:a16="http://schemas.microsoft.com/office/drawing/2014/main" val="1588484955"/>
                    </a:ext>
                  </a:extLst>
                </a:gridCol>
                <a:gridCol w="246888">
                  <a:extLst>
                    <a:ext uri="{9D8B030D-6E8A-4147-A177-3AD203B41FA5}">
                      <a16:colId xmlns:a16="http://schemas.microsoft.com/office/drawing/2014/main" val="1535793181"/>
                    </a:ext>
                  </a:extLst>
                </a:gridCol>
                <a:gridCol w="246888">
                  <a:extLst>
                    <a:ext uri="{9D8B030D-6E8A-4147-A177-3AD203B41FA5}">
                      <a16:colId xmlns:a16="http://schemas.microsoft.com/office/drawing/2014/main" val="2512512106"/>
                    </a:ext>
                  </a:extLst>
                </a:gridCol>
                <a:gridCol w="246888">
                  <a:extLst>
                    <a:ext uri="{9D8B030D-6E8A-4147-A177-3AD203B41FA5}">
                      <a16:colId xmlns:a16="http://schemas.microsoft.com/office/drawing/2014/main" val="674190124"/>
                    </a:ext>
                  </a:extLst>
                </a:gridCol>
                <a:gridCol w="246888">
                  <a:extLst>
                    <a:ext uri="{9D8B030D-6E8A-4147-A177-3AD203B41FA5}">
                      <a16:colId xmlns:a16="http://schemas.microsoft.com/office/drawing/2014/main" val="2173859720"/>
                    </a:ext>
                  </a:extLst>
                </a:gridCol>
                <a:gridCol w="246888">
                  <a:extLst>
                    <a:ext uri="{9D8B030D-6E8A-4147-A177-3AD203B41FA5}">
                      <a16:colId xmlns:a16="http://schemas.microsoft.com/office/drawing/2014/main" val="4070438400"/>
                    </a:ext>
                  </a:extLst>
                </a:gridCol>
                <a:gridCol w="246888">
                  <a:extLst>
                    <a:ext uri="{9D8B030D-6E8A-4147-A177-3AD203B41FA5}">
                      <a16:colId xmlns:a16="http://schemas.microsoft.com/office/drawing/2014/main" val="1121692419"/>
                    </a:ext>
                  </a:extLst>
                </a:gridCol>
                <a:gridCol w="246888">
                  <a:extLst>
                    <a:ext uri="{9D8B030D-6E8A-4147-A177-3AD203B41FA5}">
                      <a16:colId xmlns:a16="http://schemas.microsoft.com/office/drawing/2014/main" val="1525107649"/>
                    </a:ext>
                  </a:extLst>
                </a:gridCol>
                <a:gridCol w="246888">
                  <a:extLst>
                    <a:ext uri="{9D8B030D-6E8A-4147-A177-3AD203B41FA5}">
                      <a16:colId xmlns:a16="http://schemas.microsoft.com/office/drawing/2014/main" val="2270121570"/>
                    </a:ext>
                  </a:extLst>
                </a:gridCol>
                <a:gridCol w="246888">
                  <a:extLst>
                    <a:ext uri="{9D8B030D-6E8A-4147-A177-3AD203B41FA5}">
                      <a16:colId xmlns:a16="http://schemas.microsoft.com/office/drawing/2014/main" val="2292915812"/>
                    </a:ext>
                  </a:extLst>
                </a:gridCol>
                <a:gridCol w="246888">
                  <a:extLst>
                    <a:ext uri="{9D8B030D-6E8A-4147-A177-3AD203B41FA5}">
                      <a16:colId xmlns:a16="http://schemas.microsoft.com/office/drawing/2014/main" val="2735602660"/>
                    </a:ext>
                  </a:extLst>
                </a:gridCol>
                <a:gridCol w="246888">
                  <a:extLst>
                    <a:ext uri="{9D8B030D-6E8A-4147-A177-3AD203B41FA5}">
                      <a16:colId xmlns:a16="http://schemas.microsoft.com/office/drawing/2014/main" val="1883541220"/>
                    </a:ext>
                  </a:extLst>
                </a:gridCol>
                <a:gridCol w="246888">
                  <a:extLst>
                    <a:ext uri="{9D8B030D-6E8A-4147-A177-3AD203B41FA5}">
                      <a16:colId xmlns:a16="http://schemas.microsoft.com/office/drawing/2014/main" val="2435979381"/>
                    </a:ext>
                  </a:extLst>
                </a:gridCol>
                <a:gridCol w="246888">
                  <a:extLst>
                    <a:ext uri="{9D8B030D-6E8A-4147-A177-3AD203B41FA5}">
                      <a16:colId xmlns:a16="http://schemas.microsoft.com/office/drawing/2014/main" val="2533991114"/>
                    </a:ext>
                  </a:extLst>
                </a:gridCol>
                <a:gridCol w="246888">
                  <a:extLst>
                    <a:ext uri="{9D8B030D-6E8A-4147-A177-3AD203B41FA5}">
                      <a16:colId xmlns:a16="http://schemas.microsoft.com/office/drawing/2014/main" val="3401300392"/>
                    </a:ext>
                  </a:extLst>
                </a:gridCol>
                <a:gridCol w="246888">
                  <a:extLst>
                    <a:ext uri="{9D8B030D-6E8A-4147-A177-3AD203B41FA5}">
                      <a16:colId xmlns:a16="http://schemas.microsoft.com/office/drawing/2014/main" val="3641307984"/>
                    </a:ext>
                  </a:extLst>
                </a:gridCol>
                <a:gridCol w="246888">
                  <a:extLst>
                    <a:ext uri="{9D8B030D-6E8A-4147-A177-3AD203B41FA5}">
                      <a16:colId xmlns:a16="http://schemas.microsoft.com/office/drawing/2014/main" val="743776408"/>
                    </a:ext>
                  </a:extLst>
                </a:gridCol>
                <a:gridCol w="246888">
                  <a:extLst>
                    <a:ext uri="{9D8B030D-6E8A-4147-A177-3AD203B41FA5}">
                      <a16:colId xmlns:a16="http://schemas.microsoft.com/office/drawing/2014/main" val="174666571"/>
                    </a:ext>
                  </a:extLst>
                </a:gridCol>
                <a:gridCol w="246888">
                  <a:extLst>
                    <a:ext uri="{9D8B030D-6E8A-4147-A177-3AD203B41FA5}">
                      <a16:colId xmlns:a16="http://schemas.microsoft.com/office/drawing/2014/main" val="3923968314"/>
                    </a:ext>
                  </a:extLst>
                </a:gridCol>
                <a:gridCol w="987552">
                  <a:extLst>
                    <a:ext uri="{9D8B030D-6E8A-4147-A177-3AD203B41FA5}">
                      <a16:colId xmlns:a16="http://schemas.microsoft.com/office/drawing/2014/main" val="1958653894"/>
                    </a:ext>
                  </a:extLst>
                </a:gridCol>
                <a:gridCol w="493776">
                  <a:extLst>
                    <a:ext uri="{9D8B030D-6E8A-4147-A177-3AD203B41FA5}">
                      <a16:colId xmlns:a16="http://schemas.microsoft.com/office/drawing/2014/main" val="38561145"/>
                    </a:ext>
                  </a:extLst>
                </a:gridCol>
                <a:gridCol w="493776">
                  <a:extLst>
                    <a:ext uri="{9D8B030D-6E8A-4147-A177-3AD203B41FA5}">
                      <a16:colId xmlns:a16="http://schemas.microsoft.com/office/drawing/2014/main" val="3594385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729591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- 2020-05-05 13:49:20</a:t>
                      </a:r>
                      <a:r>
                        <a:rPr kumimoji="0" lang="en-US" sz="1000" b="0" i="0" u="none" strike="noStrike" kern="1200" cap="none" spc="0" normalizeH="0" baseline="0" noProof="0">
                          <a:ln>
                            <a:noFill/>
                          </a:ln>
                          <a:solidFill>
                            <a:prstClr val="black"/>
                          </a:solidFill>
                          <a:effectLst/>
                          <a:uLnTx/>
                          <a:uFillTx/>
                          <a:latin typeface="+mn-lt"/>
                          <a:ea typeface="+mn-ea"/>
                          <a:cs typeface="+mn-cs"/>
                        </a:rPr>
                        <a:t>
 Heading out on the road more with your little one? In addition to hearing the clicks, it's best to check by hand that their restraints are securely fastened too.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https://scontent-iad3-1.xx.fbcdn.net/v/t1.0-0/p180x540/95571425_2697245697185472_6386513182562713600_o.jpg?_nc_cat=100&amp;_nc_sid=8024bb&amp;_nc_ohc=uFJCBLzhSR0AX_oLUyi&amp;_nc_ht=scontent-iad3-1.xx&amp;_nc_tp=6&amp;oh=aa242f3390b27474e167c43b61d550b0&amp;oe=5EEE8FBD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05/21/2020 18:09:06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NZD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 2020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New Zealand: Waikato; Ages: 25-65+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448651345"/>
                  </a:ext>
                </a:extLst>
              </a:tr>
            </a:tbl>
          </a:graphicData>
        </a:graphic>
      </p:graphicFrame>
      <p:sp>
        <p:nvSpPr>
          <p:cNvPr id="4" name="Text Placeholder 3">
            <a:extLst>
              <a:ext uri="{FF2B5EF4-FFF2-40B4-BE49-F238E27FC236}">
                <a16:creationId xmlns:a16="http://schemas.microsoft.com/office/drawing/2014/main" id="{6EAC7B94-0194-4192-8CF4-9F3438715436}"/>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14271336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9857C-9D94-406A-8F15-82202A8CFD03}"/>
              </a:ext>
            </a:extLst>
          </p:cNvPr>
          <p:cNvSpPr>
            <a:spLocks noGrp="1"/>
          </p:cNvSpPr>
          <p:nvPr>
            <p:ph type="title"/>
          </p:nvPr>
        </p:nvSpPr>
        <p:spPr/>
        <p:txBody>
          <a:bodyPr/>
          <a:lstStyle/>
          <a:p>
            <a:r>
              <a:rPr lang="en-US"/>
              <a:t>Facebook Ads Performance Table | Reduce the Risk - 14 of 20</a:t>
            </a:r>
          </a:p>
        </p:txBody>
      </p:sp>
      <p:graphicFrame>
        <p:nvGraphicFramePr>
          <p:cNvPr id="5" name="Table Placeholder 4">
            <a:extLst>
              <a:ext uri="{FF2B5EF4-FFF2-40B4-BE49-F238E27FC236}">
                <a16:creationId xmlns:a16="http://schemas.microsoft.com/office/drawing/2014/main" id="{7D3B06ED-2A32-40FE-A7A1-0A8ABDF5C9D5}"/>
              </a:ext>
            </a:extLst>
          </p:cNvPr>
          <p:cNvGraphicFramePr>
            <a:graphicFrameLocks noGrp="1"/>
          </p:cNvGraphicFramePr>
          <p:nvPr>
            <p:ph type="tbl" sz="quarter" idx="13"/>
            <p:extLst>
              <p:ext uri="{D42A27DB-BD31-4B8C-83A1-F6EECF244321}">
                <p14:modId xmlns:p14="http://schemas.microsoft.com/office/powerpoint/2010/main" val="3395756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422734116"/>
                    </a:ext>
                  </a:extLst>
                </a:gridCol>
                <a:gridCol w="658368">
                  <a:extLst>
                    <a:ext uri="{9D8B030D-6E8A-4147-A177-3AD203B41FA5}">
                      <a16:colId xmlns:a16="http://schemas.microsoft.com/office/drawing/2014/main" val="3921194805"/>
                    </a:ext>
                  </a:extLst>
                </a:gridCol>
                <a:gridCol w="246888">
                  <a:extLst>
                    <a:ext uri="{9D8B030D-6E8A-4147-A177-3AD203B41FA5}">
                      <a16:colId xmlns:a16="http://schemas.microsoft.com/office/drawing/2014/main" val="1379262639"/>
                    </a:ext>
                  </a:extLst>
                </a:gridCol>
                <a:gridCol w="246888">
                  <a:extLst>
                    <a:ext uri="{9D8B030D-6E8A-4147-A177-3AD203B41FA5}">
                      <a16:colId xmlns:a16="http://schemas.microsoft.com/office/drawing/2014/main" val="2242674994"/>
                    </a:ext>
                  </a:extLst>
                </a:gridCol>
                <a:gridCol w="246888">
                  <a:extLst>
                    <a:ext uri="{9D8B030D-6E8A-4147-A177-3AD203B41FA5}">
                      <a16:colId xmlns:a16="http://schemas.microsoft.com/office/drawing/2014/main" val="4271579025"/>
                    </a:ext>
                  </a:extLst>
                </a:gridCol>
                <a:gridCol w="246888">
                  <a:extLst>
                    <a:ext uri="{9D8B030D-6E8A-4147-A177-3AD203B41FA5}">
                      <a16:colId xmlns:a16="http://schemas.microsoft.com/office/drawing/2014/main" val="1781507279"/>
                    </a:ext>
                  </a:extLst>
                </a:gridCol>
                <a:gridCol w="246888">
                  <a:extLst>
                    <a:ext uri="{9D8B030D-6E8A-4147-A177-3AD203B41FA5}">
                      <a16:colId xmlns:a16="http://schemas.microsoft.com/office/drawing/2014/main" val="1860328719"/>
                    </a:ext>
                  </a:extLst>
                </a:gridCol>
                <a:gridCol w="246888">
                  <a:extLst>
                    <a:ext uri="{9D8B030D-6E8A-4147-A177-3AD203B41FA5}">
                      <a16:colId xmlns:a16="http://schemas.microsoft.com/office/drawing/2014/main" val="2205947352"/>
                    </a:ext>
                  </a:extLst>
                </a:gridCol>
                <a:gridCol w="246888">
                  <a:extLst>
                    <a:ext uri="{9D8B030D-6E8A-4147-A177-3AD203B41FA5}">
                      <a16:colId xmlns:a16="http://schemas.microsoft.com/office/drawing/2014/main" val="4043041837"/>
                    </a:ext>
                  </a:extLst>
                </a:gridCol>
                <a:gridCol w="246888">
                  <a:extLst>
                    <a:ext uri="{9D8B030D-6E8A-4147-A177-3AD203B41FA5}">
                      <a16:colId xmlns:a16="http://schemas.microsoft.com/office/drawing/2014/main" val="2523695063"/>
                    </a:ext>
                  </a:extLst>
                </a:gridCol>
                <a:gridCol w="246888">
                  <a:extLst>
                    <a:ext uri="{9D8B030D-6E8A-4147-A177-3AD203B41FA5}">
                      <a16:colId xmlns:a16="http://schemas.microsoft.com/office/drawing/2014/main" val="4118517591"/>
                    </a:ext>
                  </a:extLst>
                </a:gridCol>
                <a:gridCol w="246888">
                  <a:extLst>
                    <a:ext uri="{9D8B030D-6E8A-4147-A177-3AD203B41FA5}">
                      <a16:colId xmlns:a16="http://schemas.microsoft.com/office/drawing/2014/main" val="327932004"/>
                    </a:ext>
                  </a:extLst>
                </a:gridCol>
                <a:gridCol w="246888">
                  <a:extLst>
                    <a:ext uri="{9D8B030D-6E8A-4147-A177-3AD203B41FA5}">
                      <a16:colId xmlns:a16="http://schemas.microsoft.com/office/drawing/2014/main" val="3726004865"/>
                    </a:ext>
                  </a:extLst>
                </a:gridCol>
                <a:gridCol w="246888">
                  <a:extLst>
                    <a:ext uri="{9D8B030D-6E8A-4147-A177-3AD203B41FA5}">
                      <a16:colId xmlns:a16="http://schemas.microsoft.com/office/drawing/2014/main" val="3328119124"/>
                    </a:ext>
                  </a:extLst>
                </a:gridCol>
                <a:gridCol w="246888">
                  <a:extLst>
                    <a:ext uri="{9D8B030D-6E8A-4147-A177-3AD203B41FA5}">
                      <a16:colId xmlns:a16="http://schemas.microsoft.com/office/drawing/2014/main" val="3250633182"/>
                    </a:ext>
                  </a:extLst>
                </a:gridCol>
                <a:gridCol w="246888">
                  <a:extLst>
                    <a:ext uri="{9D8B030D-6E8A-4147-A177-3AD203B41FA5}">
                      <a16:colId xmlns:a16="http://schemas.microsoft.com/office/drawing/2014/main" val="3033160608"/>
                    </a:ext>
                  </a:extLst>
                </a:gridCol>
                <a:gridCol w="246888">
                  <a:extLst>
                    <a:ext uri="{9D8B030D-6E8A-4147-A177-3AD203B41FA5}">
                      <a16:colId xmlns:a16="http://schemas.microsoft.com/office/drawing/2014/main" val="1127144465"/>
                    </a:ext>
                  </a:extLst>
                </a:gridCol>
                <a:gridCol w="246888">
                  <a:extLst>
                    <a:ext uri="{9D8B030D-6E8A-4147-A177-3AD203B41FA5}">
                      <a16:colId xmlns:a16="http://schemas.microsoft.com/office/drawing/2014/main" val="574328481"/>
                    </a:ext>
                  </a:extLst>
                </a:gridCol>
                <a:gridCol w="246888">
                  <a:extLst>
                    <a:ext uri="{9D8B030D-6E8A-4147-A177-3AD203B41FA5}">
                      <a16:colId xmlns:a16="http://schemas.microsoft.com/office/drawing/2014/main" val="1068342486"/>
                    </a:ext>
                  </a:extLst>
                </a:gridCol>
                <a:gridCol w="246888">
                  <a:extLst>
                    <a:ext uri="{9D8B030D-6E8A-4147-A177-3AD203B41FA5}">
                      <a16:colId xmlns:a16="http://schemas.microsoft.com/office/drawing/2014/main" val="528154193"/>
                    </a:ext>
                  </a:extLst>
                </a:gridCol>
                <a:gridCol w="246888">
                  <a:extLst>
                    <a:ext uri="{9D8B030D-6E8A-4147-A177-3AD203B41FA5}">
                      <a16:colId xmlns:a16="http://schemas.microsoft.com/office/drawing/2014/main" val="386383744"/>
                    </a:ext>
                  </a:extLst>
                </a:gridCol>
                <a:gridCol w="987552">
                  <a:extLst>
                    <a:ext uri="{9D8B030D-6E8A-4147-A177-3AD203B41FA5}">
                      <a16:colId xmlns:a16="http://schemas.microsoft.com/office/drawing/2014/main" val="4187833233"/>
                    </a:ext>
                  </a:extLst>
                </a:gridCol>
                <a:gridCol w="493776">
                  <a:extLst>
                    <a:ext uri="{9D8B030D-6E8A-4147-A177-3AD203B41FA5}">
                      <a16:colId xmlns:a16="http://schemas.microsoft.com/office/drawing/2014/main" val="432078801"/>
                    </a:ext>
                  </a:extLst>
                </a:gridCol>
                <a:gridCol w="493776">
                  <a:extLst>
                    <a:ext uri="{9D8B030D-6E8A-4147-A177-3AD203B41FA5}">
                      <a16:colId xmlns:a16="http://schemas.microsoft.com/office/drawing/2014/main" val="2623431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147066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- 2020-05-05 13:47:47</a:t>
                      </a:r>
                      <a:r>
                        <a:rPr kumimoji="0" lang="en-US" sz="1000" b="0" i="0" u="none" strike="noStrike" kern="1200" cap="none" spc="0" normalizeH="0" baseline="0" noProof="0">
                          <a:ln>
                            <a:noFill/>
                          </a:ln>
                          <a:solidFill>
                            <a:prstClr val="black"/>
                          </a:solidFill>
                          <a:effectLst/>
                          <a:uLnTx/>
                          <a:uFillTx/>
                          <a:latin typeface="+mn-lt"/>
                          <a:ea typeface="+mn-ea"/>
                          <a:cs typeface="+mn-cs"/>
                        </a:rPr>
                        <a:t>
 It's giveaway time! 🎉 Are you keen to take your music anywhere?
We've got an amazing UE WONDERBOOM 2 wireless speaker to giveaway! To be in to win, all you need to do is simply LIKE our page and tell us where you'd take it first 🎵
Entries close 25.05.20. Ts&amp;Cs in comments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1.0-0/p180x540/95989803_2697244473852261_1534754542581710848_o.jpg?_nc_cat=100&amp;_nc_sid=8024bb&amp;_nc_oc=AQmVpxB7tdSRj9P9OEX5knTjzU-AI0qMMIjgWPme4GSXealyQWWRPE6UCpA9-uIH1Hw&amp;_nc_ht=scontent-dfw5-2.xx&amp;_nc_tp=6&amp;oh=0fa7b22ca29d431c7b10550bbe7b508e&amp;oe=5EF47E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18:08:56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 NZD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 2020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New Zealand: Waikato; Ages: 25-65+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3702418540"/>
                  </a:ext>
                </a:extLst>
              </a:tr>
            </a:tbl>
          </a:graphicData>
        </a:graphic>
      </p:graphicFrame>
      <p:sp>
        <p:nvSpPr>
          <p:cNvPr id="4" name="Text Placeholder 3">
            <a:extLst>
              <a:ext uri="{FF2B5EF4-FFF2-40B4-BE49-F238E27FC236}">
                <a16:creationId xmlns:a16="http://schemas.microsoft.com/office/drawing/2014/main" id="{FA483735-A340-4D83-A182-54B623225A8A}"/>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32335948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4AEB2-075B-404A-BD0C-F39C751994BD}"/>
              </a:ext>
            </a:extLst>
          </p:cNvPr>
          <p:cNvSpPr>
            <a:spLocks noGrp="1"/>
          </p:cNvSpPr>
          <p:nvPr>
            <p:ph type="title"/>
          </p:nvPr>
        </p:nvSpPr>
        <p:spPr/>
        <p:txBody>
          <a:bodyPr/>
          <a:lstStyle/>
          <a:p>
            <a:r>
              <a:rPr lang="en-US"/>
              <a:t>Facebook Ads Performance Table | Reduce the Risk - 15 of 20</a:t>
            </a:r>
          </a:p>
        </p:txBody>
      </p:sp>
      <p:graphicFrame>
        <p:nvGraphicFramePr>
          <p:cNvPr id="5" name="Table Placeholder 4">
            <a:extLst>
              <a:ext uri="{FF2B5EF4-FFF2-40B4-BE49-F238E27FC236}">
                <a16:creationId xmlns:a16="http://schemas.microsoft.com/office/drawing/2014/main" id="{C98382B2-3342-4891-A032-DE837C1D4193}"/>
              </a:ext>
            </a:extLst>
          </p:cNvPr>
          <p:cNvGraphicFramePr>
            <a:graphicFrameLocks noGrp="1"/>
          </p:cNvGraphicFramePr>
          <p:nvPr>
            <p:ph type="tbl" sz="quarter" idx="13"/>
            <p:extLst>
              <p:ext uri="{D42A27DB-BD31-4B8C-83A1-F6EECF244321}">
                <p14:modId xmlns:p14="http://schemas.microsoft.com/office/powerpoint/2010/main" val="3472461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32448022"/>
                    </a:ext>
                  </a:extLst>
                </a:gridCol>
                <a:gridCol w="658368">
                  <a:extLst>
                    <a:ext uri="{9D8B030D-6E8A-4147-A177-3AD203B41FA5}">
                      <a16:colId xmlns:a16="http://schemas.microsoft.com/office/drawing/2014/main" val="1733309117"/>
                    </a:ext>
                  </a:extLst>
                </a:gridCol>
                <a:gridCol w="246888">
                  <a:extLst>
                    <a:ext uri="{9D8B030D-6E8A-4147-A177-3AD203B41FA5}">
                      <a16:colId xmlns:a16="http://schemas.microsoft.com/office/drawing/2014/main" val="1603842985"/>
                    </a:ext>
                  </a:extLst>
                </a:gridCol>
                <a:gridCol w="246888">
                  <a:extLst>
                    <a:ext uri="{9D8B030D-6E8A-4147-A177-3AD203B41FA5}">
                      <a16:colId xmlns:a16="http://schemas.microsoft.com/office/drawing/2014/main" val="1270357295"/>
                    </a:ext>
                  </a:extLst>
                </a:gridCol>
                <a:gridCol w="246888">
                  <a:extLst>
                    <a:ext uri="{9D8B030D-6E8A-4147-A177-3AD203B41FA5}">
                      <a16:colId xmlns:a16="http://schemas.microsoft.com/office/drawing/2014/main" val="1749737345"/>
                    </a:ext>
                  </a:extLst>
                </a:gridCol>
                <a:gridCol w="246888">
                  <a:extLst>
                    <a:ext uri="{9D8B030D-6E8A-4147-A177-3AD203B41FA5}">
                      <a16:colId xmlns:a16="http://schemas.microsoft.com/office/drawing/2014/main" val="2107827749"/>
                    </a:ext>
                  </a:extLst>
                </a:gridCol>
                <a:gridCol w="246888">
                  <a:extLst>
                    <a:ext uri="{9D8B030D-6E8A-4147-A177-3AD203B41FA5}">
                      <a16:colId xmlns:a16="http://schemas.microsoft.com/office/drawing/2014/main" val="2858315530"/>
                    </a:ext>
                  </a:extLst>
                </a:gridCol>
                <a:gridCol w="246888">
                  <a:extLst>
                    <a:ext uri="{9D8B030D-6E8A-4147-A177-3AD203B41FA5}">
                      <a16:colId xmlns:a16="http://schemas.microsoft.com/office/drawing/2014/main" val="1641408178"/>
                    </a:ext>
                  </a:extLst>
                </a:gridCol>
                <a:gridCol w="246888">
                  <a:extLst>
                    <a:ext uri="{9D8B030D-6E8A-4147-A177-3AD203B41FA5}">
                      <a16:colId xmlns:a16="http://schemas.microsoft.com/office/drawing/2014/main" val="3511983260"/>
                    </a:ext>
                  </a:extLst>
                </a:gridCol>
                <a:gridCol w="246888">
                  <a:extLst>
                    <a:ext uri="{9D8B030D-6E8A-4147-A177-3AD203B41FA5}">
                      <a16:colId xmlns:a16="http://schemas.microsoft.com/office/drawing/2014/main" val="1035137271"/>
                    </a:ext>
                  </a:extLst>
                </a:gridCol>
                <a:gridCol w="246888">
                  <a:extLst>
                    <a:ext uri="{9D8B030D-6E8A-4147-A177-3AD203B41FA5}">
                      <a16:colId xmlns:a16="http://schemas.microsoft.com/office/drawing/2014/main" val="1502492042"/>
                    </a:ext>
                  </a:extLst>
                </a:gridCol>
                <a:gridCol w="246888">
                  <a:extLst>
                    <a:ext uri="{9D8B030D-6E8A-4147-A177-3AD203B41FA5}">
                      <a16:colId xmlns:a16="http://schemas.microsoft.com/office/drawing/2014/main" val="1159757970"/>
                    </a:ext>
                  </a:extLst>
                </a:gridCol>
                <a:gridCol w="246888">
                  <a:extLst>
                    <a:ext uri="{9D8B030D-6E8A-4147-A177-3AD203B41FA5}">
                      <a16:colId xmlns:a16="http://schemas.microsoft.com/office/drawing/2014/main" val="378752615"/>
                    </a:ext>
                  </a:extLst>
                </a:gridCol>
                <a:gridCol w="246888">
                  <a:extLst>
                    <a:ext uri="{9D8B030D-6E8A-4147-A177-3AD203B41FA5}">
                      <a16:colId xmlns:a16="http://schemas.microsoft.com/office/drawing/2014/main" val="1575877915"/>
                    </a:ext>
                  </a:extLst>
                </a:gridCol>
                <a:gridCol w="246888">
                  <a:extLst>
                    <a:ext uri="{9D8B030D-6E8A-4147-A177-3AD203B41FA5}">
                      <a16:colId xmlns:a16="http://schemas.microsoft.com/office/drawing/2014/main" val="309450756"/>
                    </a:ext>
                  </a:extLst>
                </a:gridCol>
                <a:gridCol w="246888">
                  <a:extLst>
                    <a:ext uri="{9D8B030D-6E8A-4147-A177-3AD203B41FA5}">
                      <a16:colId xmlns:a16="http://schemas.microsoft.com/office/drawing/2014/main" val="2639147068"/>
                    </a:ext>
                  </a:extLst>
                </a:gridCol>
                <a:gridCol w="246888">
                  <a:extLst>
                    <a:ext uri="{9D8B030D-6E8A-4147-A177-3AD203B41FA5}">
                      <a16:colId xmlns:a16="http://schemas.microsoft.com/office/drawing/2014/main" val="387002926"/>
                    </a:ext>
                  </a:extLst>
                </a:gridCol>
                <a:gridCol w="246888">
                  <a:extLst>
                    <a:ext uri="{9D8B030D-6E8A-4147-A177-3AD203B41FA5}">
                      <a16:colId xmlns:a16="http://schemas.microsoft.com/office/drawing/2014/main" val="3031227444"/>
                    </a:ext>
                  </a:extLst>
                </a:gridCol>
                <a:gridCol w="246888">
                  <a:extLst>
                    <a:ext uri="{9D8B030D-6E8A-4147-A177-3AD203B41FA5}">
                      <a16:colId xmlns:a16="http://schemas.microsoft.com/office/drawing/2014/main" val="7853023"/>
                    </a:ext>
                  </a:extLst>
                </a:gridCol>
                <a:gridCol w="246888">
                  <a:extLst>
                    <a:ext uri="{9D8B030D-6E8A-4147-A177-3AD203B41FA5}">
                      <a16:colId xmlns:a16="http://schemas.microsoft.com/office/drawing/2014/main" val="1384414202"/>
                    </a:ext>
                  </a:extLst>
                </a:gridCol>
                <a:gridCol w="246888">
                  <a:extLst>
                    <a:ext uri="{9D8B030D-6E8A-4147-A177-3AD203B41FA5}">
                      <a16:colId xmlns:a16="http://schemas.microsoft.com/office/drawing/2014/main" val="4124445589"/>
                    </a:ext>
                  </a:extLst>
                </a:gridCol>
                <a:gridCol w="987552">
                  <a:extLst>
                    <a:ext uri="{9D8B030D-6E8A-4147-A177-3AD203B41FA5}">
                      <a16:colId xmlns:a16="http://schemas.microsoft.com/office/drawing/2014/main" val="1313130080"/>
                    </a:ext>
                  </a:extLst>
                </a:gridCol>
                <a:gridCol w="493776">
                  <a:extLst>
                    <a:ext uri="{9D8B030D-6E8A-4147-A177-3AD203B41FA5}">
                      <a16:colId xmlns:a16="http://schemas.microsoft.com/office/drawing/2014/main" val="1456019054"/>
                    </a:ext>
                  </a:extLst>
                </a:gridCol>
                <a:gridCol w="493776">
                  <a:extLst>
                    <a:ext uri="{9D8B030D-6E8A-4147-A177-3AD203B41FA5}">
                      <a16:colId xmlns:a16="http://schemas.microsoft.com/office/drawing/2014/main" val="1043544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2320200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- 2020-05-05 13:46:35</a:t>
                      </a:r>
                      <a:r>
                        <a:rPr kumimoji="0" lang="en-US" sz="1000" b="0" i="0" u="none" strike="noStrike" kern="1200" cap="none" spc="0" normalizeH="0" baseline="0" noProof="0">
                          <a:ln>
                            <a:noFill/>
                          </a:ln>
                          <a:solidFill>
                            <a:prstClr val="black"/>
                          </a:solidFill>
                          <a:effectLst/>
                          <a:uLnTx/>
                          <a:uFillTx/>
                          <a:latin typeface="+mn-lt"/>
                          <a:ea typeface="+mn-ea"/>
                          <a:cs typeface="+mn-cs"/>
                        </a:rPr>
                        <a:t>
 On the road for any essential travel? Don't let little things distract you! Reduce the risk and save it for later.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https://scontent-iad3-1.xx.fbcdn.net/v/t1.0-0/p180x540/95805226_2697244120518963_8634776266773364736_o.jpg?_nc_cat=107&amp;_nc_sid=8024bb&amp;_nc_ohc=sCD8HnTs94EAX9NrrGR&amp;_nc_ht=scontent-iad3-1.xx&amp;_nc_tp=6&amp;oh=e8f94ecf959f904c8378af58420f8287&amp;oe=5EE7AA12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05/19/2020 00:09:11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NZD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 2020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New Zealand: Waikato; Ages: 25-65+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3774999167"/>
                  </a:ext>
                </a:extLst>
              </a:tr>
            </a:tbl>
          </a:graphicData>
        </a:graphic>
      </p:graphicFrame>
      <p:sp>
        <p:nvSpPr>
          <p:cNvPr id="4" name="Text Placeholder 3">
            <a:extLst>
              <a:ext uri="{FF2B5EF4-FFF2-40B4-BE49-F238E27FC236}">
                <a16:creationId xmlns:a16="http://schemas.microsoft.com/office/drawing/2014/main" id="{FED9E4AA-DCB0-499B-B888-1B9F551187BB}"/>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12754802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5E7AF-74B3-4029-AD46-3D2A3B4E3EC5}"/>
              </a:ext>
            </a:extLst>
          </p:cNvPr>
          <p:cNvSpPr>
            <a:spLocks noGrp="1"/>
          </p:cNvSpPr>
          <p:nvPr>
            <p:ph type="title"/>
          </p:nvPr>
        </p:nvSpPr>
        <p:spPr/>
        <p:txBody>
          <a:bodyPr/>
          <a:lstStyle/>
          <a:p>
            <a:r>
              <a:rPr lang="en-US"/>
              <a:t>Facebook Ads Performance Table | Reduce the Risk - 16 of 20</a:t>
            </a:r>
          </a:p>
        </p:txBody>
      </p:sp>
      <p:graphicFrame>
        <p:nvGraphicFramePr>
          <p:cNvPr id="5" name="Table Placeholder 4">
            <a:extLst>
              <a:ext uri="{FF2B5EF4-FFF2-40B4-BE49-F238E27FC236}">
                <a16:creationId xmlns:a16="http://schemas.microsoft.com/office/drawing/2014/main" id="{5B51436D-5E68-4E6E-86D0-B26E7431C6FC}"/>
              </a:ext>
            </a:extLst>
          </p:cNvPr>
          <p:cNvGraphicFramePr>
            <a:graphicFrameLocks noGrp="1"/>
          </p:cNvGraphicFramePr>
          <p:nvPr>
            <p:ph type="tbl" sz="quarter" idx="13"/>
            <p:extLst>
              <p:ext uri="{D42A27DB-BD31-4B8C-83A1-F6EECF244321}">
                <p14:modId xmlns:p14="http://schemas.microsoft.com/office/powerpoint/2010/main" val="1205711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869918027"/>
                    </a:ext>
                  </a:extLst>
                </a:gridCol>
                <a:gridCol w="658368">
                  <a:extLst>
                    <a:ext uri="{9D8B030D-6E8A-4147-A177-3AD203B41FA5}">
                      <a16:colId xmlns:a16="http://schemas.microsoft.com/office/drawing/2014/main" val="632264262"/>
                    </a:ext>
                  </a:extLst>
                </a:gridCol>
                <a:gridCol w="246888">
                  <a:extLst>
                    <a:ext uri="{9D8B030D-6E8A-4147-A177-3AD203B41FA5}">
                      <a16:colId xmlns:a16="http://schemas.microsoft.com/office/drawing/2014/main" val="1957033463"/>
                    </a:ext>
                  </a:extLst>
                </a:gridCol>
                <a:gridCol w="246888">
                  <a:extLst>
                    <a:ext uri="{9D8B030D-6E8A-4147-A177-3AD203B41FA5}">
                      <a16:colId xmlns:a16="http://schemas.microsoft.com/office/drawing/2014/main" val="1759116858"/>
                    </a:ext>
                  </a:extLst>
                </a:gridCol>
                <a:gridCol w="246888">
                  <a:extLst>
                    <a:ext uri="{9D8B030D-6E8A-4147-A177-3AD203B41FA5}">
                      <a16:colId xmlns:a16="http://schemas.microsoft.com/office/drawing/2014/main" val="496053406"/>
                    </a:ext>
                  </a:extLst>
                </a:gridCol>
                <a:gridCol w="246888">
                  <a:extLst>
                    <a:ext uri="{9D8B030D-6E8A-4147-A177-3AD203B41FA5}">
                      <a16:colId xmlns:a16="http://schemas.microsoft.com/office/drawing/2014/main" val="3961820909"/>
                    </a:ext>
                  </a:extLst>
                </a:gridCol>
                <a:gridCol w="246888">
                  <a:extLst>
                    <a:ext uri="{9D8B030D-6E8A-4147-A177-3AD203B41FA5}">
                      <a16:colId xmlns:a16="http://schemas.microsoft.com/office/drawing/2014/main" val="692183700"/>
                    </a:ext>
                  </a:extLst>
                </a:gridCol>
                <a:gridCol w="246888">
                  <a:extLst>
                    <a:ext uri="{9D8B030D-6E8A-4147-A177-3AD203B41FA5}">
                      <a16:colId xmlns:a16="http://schemas.microsoft.com/office/drawing/2014/main" val="2918480759"/>
                    </a:ext>
                  </a:extLst>
                </a:gridCol>
                <a:gridCol w="246888">
                  <a:extLst>
                    <a:ext uri="{9D8B030D-6E8A-4147-A177-3AD203B41FA5}">
                      <a16:colId xmlns:a16="http://schemas.microsoft.com/office/drawing/2014/main" val="3314803031"/>
                    </a:ext>
                  </a:extLst>
                </a:gridCol>
                <a:gridCol w="246888">
                  <a:extLst>
                    <a:ext uri="{9D8B030D-6E8A-4147-A177-3AD203B41FA5}">
                      <a16:colId xmlns:a16="http://schemas.microsoft.com/office/drawing/2014/main" val="245546625"/>
                    </a:ext>
                  </a:extLst>
                </a:gridCol>
                <a:gridCol w="246888">
                  <a:extLst>
                    <a:ext uri="{9D8B030D-6E8A-4147-A177-3AD203B41FA5}">
                      <a16:colId xmlns:a16="http://schemas.microsoft.com/office/drawing/2014/main" val="1241011855"/>
                    </a:ext>
                  </a:extLst>
                </a:gridCol>
                <a:gridCol w="246888">
                  <a:extLst>
                    <a:ext uri="{9D8B030D-6E8A-4147-A177-3AD203B41FA5}">
                      <a16:colId xmlns:a16="http://schemas.microsoft.com/office/drawing/2014/main" val="4089859968"/>
                    </a:ext>
                  </a:extLst>
                </a:gridCol>
                <a:gridCol w="246888">
                  <a:extLst>
                    <a:ext uri="{9D8B030D-6E8A-4147-A177-3AD203B41FA5}">
                      <a16:colId xmlns:a16="http://schemas.microsoft.com/office/drawing/2014/main" val="474665199"/>
                    </a:ext>
                  </a:extLst>
                </a:gridCol>
                <a:gridCol w="246888">
                  <a:extLst>
                    <a:ext uri="{9D8B030D-6E8A-4147-A177-3AD203B41FA5}">
                      <a16:colId xmlns:a16="http://schemas.microsoft.com/office/drawing/2014/main" val="3170116828"/>
                    </a:ext>
                  </a:extLst>
                </a:gridCol>
                <a:gridCol w="246888">
                  <a:extLst>
                    <a:ext uri="{9D8B030D-6E8A-4147-A177-3AD203B41FA5}">
                      <a16:colId xmlns:a16="http://schemas.microsoft.com/office/drawing/2014/main" val="3527594508"/>
                    </a:ext>
                  </a:extLst>
                </a:gridCol>
                <a:gridCol w="246888">
                  <a:extLst>
                    <a:ext uri="{9D8B030D-6E8A-4147-A177-3AD203B41FA5}">
                      <a16:colId xmlns:a16="http://schemas.microsoft.com/office/drawing/2014/main" val="1803634018"/>
                    </a:ext>
                  </a:extLst>
                </a:gridCol>
                <a:gridCol w="246888">
                  <a:extLst>
                    <a:ext uri="{9D8B030D-6E8A-4147-A177-3AD203B41FA5}">
                      <a16:colId xmlns:a16="http://schemas.microsoft.com/office/drawing/2014/main" val="2239932031"/>
                    </a:ext>
                  </a:extLst>
                </a:gridCol>
                <a:gridCol w="246888">
                  <a:extLst>
                    <a:ext uri="{9D8B030D-6E8A-4147-A177-3AD203B41FA5}">
                      <a16:colId xmlns:a16="http://schemas.microsoft.com/office/drawing/2014/main" val="2288844013"/>
                    </a:ext>
                  </a:extLst>
                </a:gridCol>
                <a:gridCol w="246888">
                  <a:extLst>
                    <a:ext uri="{9D8B030D-6E8A-4147-A177-3AD203B41FA5}">
                      <a16:colId xmlns:a16="http://schemas.microsoft.com/office/drawing/2014/main" val="2995787605"/>
                    </a:ext>
                  </a:extLst>
                </a:gridCol>
                <a:gridCol w="246888">
                  <a:extLst>
                    <a:ext uri="{9D8B030D-6E8A-4147-A177-3AD203B41FA5}">
                      <a16:colId xmlns:a16="http://schemas.microsoft.com/office/drawing/2014/main" val="1826793517"/>
                    </a:ext>
                  </a:extLst>
                </a:gridCol>
                <a:gridCol w="246888">
                  <a:extLst>
                    <a:ext uri="{9D8B030D-6E8A-4147-A177-3AD203B41FA5}">
                      <a16:colId xmlns:a16="http://schemas.microsoft.com/office/drawing/2014/main" val="1079344899"/>
                    </a:ext>
                  </a:extLst>
                </a:gridCol>
                <a:gridCol w="987552">
                  <a:extLst>
                    <a:ext uri="{9D8B030D-6E8A-4147-A177-3AD203B41FA5}">
                      <a16:colId xmlns:a16="http://schemas.microsoft.com/office/drawing/2014/main" val="914069747"/>
                    </a:ext>
                  </a:extLst>
                </a:gridCol>
                <a:gridCol w="493776">
                  <a:extLst>
                    <a:ext uri="{9D8B030D-6E8A-4147-A177-3AD203B41FA5}">
                      <a16:colId xmlns:a16="http://schemas.microsoft.com/office/drawing/2014/main" val="1608325476"/>
                    </a:ext>
                  </a:extLst>
                </a:gridCol>
                <a:gridCol w="493776">
                  <a:extLst>
                    <a:ext uri="{9D8B030D-6E8A-4147-A177-3AD203B41FA5}">
                      <a16:colId xmlns:a16="http://schemas.microsoft.com/office/drawing/2014/main" val="54385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831028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- 2020-05-05 13:45:14</a:t>
                      </a:r>
                      <a:r>
                        <a:rPr kumimoji="0" lang="en-US" sz="1000" b="0" i="0" u="none" strike="noStrike" kern="1200" cap="none" spc="0" normalizeH="0" baseline="0" noProof="0">
                          <a:ln>
                            <a:noFill/>
                          </a:ln>
                          <a:solidFill>
                            <a:prstClr val="black"/>
                          </a:solidFill>
                          <a:effectLst/>
                          <a:uLnTx/>
                          <a:uFillTx/>
                          <a:latin typeface="+mn-lt"/>
                          <a:ea typeface="+mn-ea"/>
                          <a:cs typeface="+mn-cs"/>
                        </a:rPr>
                        <a:t>
 Home workouts have been fairly essential lately, but sometimes it's not quite as private as we'd like! 😅
Have you found yourself with an unexpected workout tag-along yet?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https://scontent-iad3-1.xx.fbcdn.net/v/t1.0-0/p480x480/95500620_2697243763852332_4068670455630790656_o.jpg?_nc_cat=111&amp;_nc_sid=8024bb&amp;_nc_ohc=5fD4F8oJdBEAX8Ezfbn&amp;_nc_ht=scontent-iad3-1.xx&amp;_nc_tp=6&amp;oh=5018d0a4a99f0fe73f2ebfb4f303191f&amp;oe=5EE61F66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05/16/2020 18:09:28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NZD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 2020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New Zealand: Waikato; Ages: 25-65+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3123562607"/>
                  </a:ext>
                </a:extLst>
              </a:tr>
            </a:tbl>
          </a:graphicData>
        </a:graphic>
      </p:graphicFrame>
      <p:sp>
        <p:nvSpPr>
          <p:cNvPr id="4" name="Text Placeholder 3">
            <a:extLst>
              <a:ext uri="{FF2B5EF4-FFF2-40B4-BE49-F238E27FC236}">
                <a16:creationId xmlns:a16="http://schemas.microsoft.com/office/drawing/2014/main" id="{853440F3-3811-4D4C-BF40-D6A55B80A109}"/>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21227007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FF5D2-F0D9-4255-A496-8E4E3C096372}"/>
              </a:ext>
            </a:extLst>
          </p:cNvPr>
          <p:cNvSpPr>
            <a:spLocks noGrp="1"/>
          </p:cNvSpPr>
          <p:nvPr>
            <p:ph type="title"/>
          </p:nvPr>
        </p:nvSpPr>
        <p:spPr/>
        <p:txBody>
          <a:bodyPr/>
          <a:lstStyle/>
          <a:p>
            <a:r>
              <a:rPr lang="en-US"/>
              <a:t>Facebook Ads Performance Table | Reduce the Risk - 17 of 20</a:t>
            </a:r>
          </a:p>
        </p:txBody>
      </p:sp>
      <p:graphicFrame>
        <p:nvGraphicFramePr>
          <p:cNvPr id="5" name="Table Placeholder 4">
            <a:extLst>
              <a:ext uri="{FF2B5EF4-FFF2-40B4-BE49-F238E27FC236}">
                <a16:creationId xmlns:a16="http://schemas.microsoft.com/office/drawing/2014/main" id="{B8062CDA-6254-45B5-A205-1203F93172B9}"/>
              </a:ext>
            </a:extLst>
          </p:cNvPr>
          <p:cNvGraphicFramePr>
            <a:graphicFrameLocks noGrp="1"/>
          </p:cNvGraphicFramePr>
          <p:nvPr>
            <p:ph type="tbl" sz="quarter" idx="13"/>
            <p:extLst>
              <p:ext uri="{D42A27DB-BD31-4B8C-83A1-F6EECF244321}">
                <p14:modId xmlns:p14="http://schemas.microsoft.com/office/powerpoint/2010/main" val="1707717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66718839"/>
                    </a:ext>
                  </a:extLst>
                </a:gridCol>
                <a:gridCol w="658368">
                  <a:extLst>
                    <a:ext uri="{9D8B030D-6E8A-4147-A177-3AD203B41FA5}">
                      <a16:colId xmlns:a16="http://schemas.microsoft.com/office/drawing/2014/main" val="1661997719"/>
                    </a:ext>
                  </a:extLst>
                </a:gridCol>
                <a:gridCol w="246888">
                  <a:extLst>
                    <a:ext uri="{9D8B030D-6E8A-4147-A177-3AD203B41FA5}">
                      <a16:colId xmlns:a16="http://schemas.microsoft.com/office/drawing/2014/main" val="3638423635"/>
                    </a:ext>
                  </a:extLst>
                </a:gridCol>
                <a:gridCol w="246888">
                  <a:extLst>
                    <a:ext uri="{9D8B030D-6E8A-4147-A177-3AD203B41FA5}">
                      <a16:colId xmlns:a16="http://schemas.microsoft.com/office/drawing/2014/main" val="4158868713"/>
                    </a:ext>
                  </a:extLst>
                </a:gridCol>
                <a:gridCol w="246888">
                  <a:extLst>
                    <a:ext uri="{9D8B030D-6E8A-4147-A177-3AD203B41FA5}">
                      <a16:colId xmlns:a16="http://schemas.microsoft.com/office/drawing/2014/main" val="10196242"/>
                    </a:ext>
                  </a:extLst>
                </a:gridCol>
                <a:gridCol w="246888">
                  <a:extLst>
                    <a:ext uri="{9D8B030D-6E8A-4147-A177-3AD203B41FA5}">
                      <a16:colId xmlns:a16="http://schemas.microsoft.com/office/drawing/2014/main" val="1935372302"/>
                    </a:ext>
                  </a:extLst>
                </a:gridCol>
                <a:gridCol w="246888">
                  <a:extLst>
                    <a:ext uri="{9D8B030D-6E8A-4147-A177-3AD203B41FA5}">
                      <a16:colId xmlns:a16="http://schemas.microsoft.com/office/drawing/2014/main" val="1387755541"/>
                    </a:ext>
                  </a:extLst>
                </a:gridCol>
                <a:gridCol w="246888">
                  <a:extLst>
                    <a:ext uri="{9D8B030D-6E8A-4147-A177-3AD203B41FA5}">
                      <a16:colId xmlns:a16="http://schemas.microsoft.com/office/drawing/2014/main" val="1125401169"/>
                    </a:ext>
                  </a:extLst>
                </a:gridCol>
                <a:gridCol w="246888">
                  <a:extLst>
                    <a:ext uri="{9D8B030D-6E8A-4147-A177-3AD203B41FA5}">
                      <a16:colId xmlns:a16="http://schemas.microsoft.com/office/drawing/2014/main" val="485968557"/>
                    </a:ext>
                  </a:extLst>
                </a:gridCol>
                <a:gridCol w="246888">
                  <a:extLst>
                    <a:ext uri="{9D8B030D-6E8A-4147-A177-3AD203B41FA5}">
                      <a16:colId xmlns:a16="http://schemas.microsoft.com/office/drawing/2014/main" val="2233623499"/>
                    </a:ext>
                  </a:extLst>
                </a:gridCol>
                <a:gridCol w="246888">
                  <a:extLst>
                    <a:ext uri="{9D8B030D-6E8A-4147-A177-3AD203B41FA5}">
                      <a16:colId xmlns:a16="http://schemas.microsoft.com/office/drawing/2014/main" val="958761722"/>
                    </a:ext>
                  </a:extLst>
                </a:gridCol>
                <a:gridCol w="246888">
                  <a:extLst>
                    <a:ext uri="{9D8B030D-6E8A-4147-A177-3AD203B41FA5}">
                      <a16:colId xmlns:a16="http://schemas.microsoft.com/office/drawing/2014/main" val="436478835"/>
                    </a:ext>
                  </a:extLst>
                </a:gridCol>
                <a:gridCol w="246888">
                  <a:extLst>
                    <a:ext uri="{9D8B030D-6E8A-4147-A177-3AD203B41FA5}">
                      <a16:colId xmlns:a16="http://schemas.microsoft.com/office/drawing/2014/main" val="1909637258"/>
                    </a:ext>
                  </a:extLst>
                </a:gridCol>
                <a:gridCol w="246888">
                  <a:extLst>
                    <a:ext uri="{9D8B030D-6E8A-4147-A177-3AD203B41FA5}">
                      <a16:colId xmlns:a16="http://schemas.microsoft.com/office/drawing/2014/main" val="4007845423"/>
                    </a:ext>
                  </a:extLst>
                </a:gridCol>
                <a:gridCol w="246888">
                  <a:extLst>
                    <a:ext uri="{9D8B030D-6E8A-4147-A177-3AD203B41FA5}">
                      <a16:colId xmlns:a16="http://schemas.microsoft.com/office/drawing/2014/main" val="4146857012"/>
                    </a:ext>
                  </a:extLst>
                </a:gridCol>
                <a:gridCol w="246888">
                  <a:extLst>
                    <a:ext uri="{9D8B030D-6E8A-4147-A177-3AD203B41FA5}">
                      <a16:colId xmlns:a16="http://schemas.microsoft.com/office/drawing/2014/main" val="2021260234"/>
                    </a:ext>
                  </a:extLst>
                </a:gridCol>
                <a:gridCol w="246888">
                  <a:extLst>
                    <a:ext uri="{9D8B030D-6E8A-4147-A177-3AD203B41FA5}">
                      <a16:colId xmlns:a16="http://schemas.microsoft.com/office/drawing/2014/main" val="3088919582"/>
                    </a:ext>
                  </a:extLst>
                </a:gridCol>
                <a:gridCol w="246888">
                  <a:extLst>
                    <a:ext uri="{9D8B030D-6E8A-4147-A177-3AD203B41FA5}">
                      <a16:colId xmlns:a16="http://schemas.microsoft.com/office/drawing/2014/main" val="2178211074"/>
                    </a:ext>
                  </a:extLst>
                </a:gridCol>
                <a:gridCol w="246888">
                  <a:extLst>
                    <a:ext uri="{9D8B030D-6E8A-4147-A177-3AD203B41FA5}">
                      <a16:colId xmlns:a16="http://schemas.microsoft.com/office/drawing/2014/main" val="892679"/>
                    </a:ext>
                  </a:extLst>
                </a:gridCol>
                <a:gridCol w="246888">
                  <a:extLst>
                    <a:ext uri="{9D8B030D-6E8A-4147-A177-3AD203B41FA5}">
                      <a16:colId xmlns:a16="http://schemas.microsoft.com/office/drawing/2014/main" val="2447512195"/>
                    </a:ext>
                  </a:extLst>
                </a:gridCol>
                <a:gridCol w="246888">
                  <a:extLst>
                    <a:ext uri="{9D8B030D-6E8A-4147-A177-3AD203B41FA5}">
                      <a16:colId xmlns:a16="http://schemas.microsoft.com/office/drawing/2014/main" val="1311191679"/>
                    </a:ext>
                  </a:extLst>
                </a:gridCol>
                <a:gridCol w="987552">
                  <a:extLst>
                    <a:ext uri="{9D8B030D-6E8A-4147-A177-3AD203B41FA5}">
                      <a16:colId xmlns:a16="http://schemas.microsoft.com/office/drawing/2014/main" val="3530522908"/>
                    </a:ext>
                  </a:extLst>
                </a:gridCol>
                <a:gridCol w="493776">
                  <a:extLst>
                    <a:ext uri="{9D8B030D-6E8A-4147-A177-3AD203B41FA5}">
                      <a16:colId xmlns:a16="http://schemas.microsoft.com/office/drawing/2014/main" val="1181358046"/>
                    </a:ext>
                  </a:extLst>
                </a:gridCol>
                <a:gridCol w="493776">
                  <a:extLst>
                    <a:ext uri="{9D8B030D-6E8A-4147-A177-3AD203B41FA5}">
                      <a16:colId xmlns:a16="http://schemas.microsoft.com/office/drawing/2014/main" val="4202060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831035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- 2020-05-05 13:43:33</a:t>
                      </a:r>
                      <a:r>
                        <a:rPr kumimoji="0" lang="en-US" sz="1000" b="0" i="0" u="none" strike="noStrike" kern="1200" cap="none" spc="0" normalizeH="0" baseline="0" noProof="0">
                          <a:ln>
                            <a:noFill/>
                          </a:ln>
                          <a:solidFill>
                            <a:prstClr val="black"/>
                          </a:solidFill>
                          <a:effectLst/>
                          <a:uLnTx/>
                          <a:uFillTx/>
                          <a:latin typeface="+mn-lt"/>
                          <a:ea typeface="+mn-ea"/>
                          <a:cs typeface="+mn-cs"/>
                        </a:rPr>
                        <a:t>
 If you are out in a vehicle for essential travel, keep your speed down and stay alert as many families are outside enjoying some fresh air. Expect the unexpected.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180x540/95192839_2697243317185710_4004070337862959104_o.jpg?_nc_cat=106&amp;_nc_sid=8024bb&amp;_nc_oc=AQn2vKxUaUrVjjYlduRNsymotdbVUOgCBonl2-kXraj50UANWpl89scvtRPNtsb0fTo&amp;_nc_ht=scontent-iad3-1.xx&amp;_nc_tp=6&amp;oh=aae124b2ab01f75e4140b292577e0d33&amp;oe=5EE6B5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05/15/2020 00:08:23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NZD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 2020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New Zealand: Waikato; Ages: 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3316058339"/>
                  </a:ext>
                </a:extLst>
              </a:tr>
            </a:tbl>
          </a:graphicData>
        </a:graphic>
      </p:graphicFrame>
      <p:sp>
        <p:nvSpPr>
          <p:cNvPr id="4" name="Text Placeholder 3">
            <a:extLst>
              <a:ext uri="{FF2B5EF4-FFF2-40B4-BE49-F238E27FC236}">
                <a16:creationId xmlns:a16="http://schemas.microsoft.com/office/drawing/2014/main" id="{AAF829F4-1A47-4A31-9C9F-5E41B80BAB7D}"/>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34121355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B045A-8FEB-480F-8EFE-A962387D9C11}"/>
              </a:ext>
            </a:extLst>
          </p:cNvPr>
          <p:cNvSpPr>
            <a:spLocks noGrp="1"/>
          </p:cNvSpPr>
          <p:nvPr>
            <p:ph type="title"/>
          </p:nvPr>
        </p:nvSpPr>
        <p:spPr/>
        <p:txBody>
          <a:bodyPr/>
          <a:lstStyle/>
          <a:p>
            <a:r>
              <a:rPr lang="en-US"/>
              <a:t>Facebook Ads Performance Table | Reduce the Risk - 18 of 20</a:t>
            </a:r>
          </a:p>
        </p:txBody>
      </p:sp>
      <p:graphicFrame>
        <p:nvGraphicFramePr>
          <p:cNvPr id="5" name="Table Placeholder 4">
            <a:extLst>
              <a:ext uri="{FF2B5EF4-FFF2-40B4-BE49-F238E27FC236}">
                <a16:creationId xmlns:a16="http://schemas.microsoft.com/office/drawing/2014/main" id="{9F19AAA4-70E4-42C4-ACF6-0DF440ED417E}"/>
              </a:ext>
            </a:extLst>
          </p:cNvPr>
          <p:cNvGraphicFramePr>
            <a:graphicFrameLocks noGrp="1"/>
          </p:cNvGraphicFramePr>
          <p:nvPr>
            <p:ph type="tbl" sz="quarter" idx="13"/>
            <p:extLst>
              <p:ext uri="{D42A27DB-BD31-4B8C-83A1-F6EECF244321}">
                <p14:modId xmlns:p14="http://schemas.microsoft.com/office/powerpoint/2010/main" val="468743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94424890"/>
                    </a:ext>
                  </a:extLst>
                </a:gridCol>
                <a:gridCol w="658368">
                  <a:extLst>
                    <a:ext uri="{9D8B030D-6E8A-4147-A177-3AD203B41FA5}">
                      <a16:colId xmlns:a16="http://schemas.microsoft.com/office/drawing/2014/main" val="2566188324"/>
                    </a:ext>
                  </a:extLst>
                </a:gridCol>
                <a:gridCol w="246888">
                  <a:extLst>
                    <a:ext uri="{9D8B030D-6E8A-4147-A177-3AD203B41FA5}">
                      <a16:colId xmlns:a16="http://schemas.microsoft.com/office/drawing/2014/main" val="3216588055"/>
                    </a:ext>
                  </a:extLst>
                </a:gridCol>
                <a:gridCol w="246888">
                  <a:extLst>
                    <a:ext uri="{9D8B030D-6E8A-4147-A177-3AD203B41FA5}">
                      <a16:colId xmlns:a16="http://schemas.microsoft.com/office/drawing/2014/main" val="3414688896"/>
                    </a:ext>
                  </a:extLst>
                </a:gridCol>
                <a:gridCol w="246888">
                  <a:extLst>
                    <a:ext uri="{9D8B030D-6E8A-4147-A177-3AD203B41FA5}">
                      <a16:colId xmlns:a16="http://schemas.microsoft.com/office/drawing/2014/main" val="842244218"/>
                    </a:ext>
                  </a:extLst>
                </a:gridCol>
                <a:gridCol w="246888">
                  <a:extLst>
                    <a:ext uri="{9D8B030D-6E8A-4147-A177-3AD203B41FA5}">
                      <a16:colId xmlns:a16="http://schemas.microsoft.com/office/drawing/2014/main" val="3004992747"/>
                    </a:ext>
                  </a:extLst>
                </a:gridCol>
                <a:gridCol w="246888">
                  <a:extLst>
                    <a:ext uri="{9D8B030D-6E8A-4147-A177-3AD203B41FA5}">
                      <a16:colId xmlns:a16="http://schemas.microsoft.com/office/drawing/2014/main" val="1453106760"/>
                    </a:ext>
                  </a:extLst>
                </a:gridCol>
                <a:gridCol w="246888">
                  <a:extLst>
                    <a:ext uri="{9D8B030D-6E8A-4147-A177-3AD203B41FA5}">
                      <a16:colId xmlns:a16="http://schemas.microsoft.com/office/drawing/2014/main" val="4063508472"/>
                    </a:ext>
                  </a:extLst>
                </a:gridCol>
                <a:gridCol w="246888">
                  <a:extLst>
                    <a:ext uri="{9D8B030D-6E8A-4147-A177-3AD203B41FA5}">
                      <a16:colId xmlns:a16="http://schemas.microsoft.com/office/drawing/2014/main" val="2540711559"/>
                    </a:ext>
                  </a:extLst>
                </a:gridCol>
                <a:gridCol w="246888">
                  <a:extLst>
                    <a:ext uri="{9D8B030D-6E8A-4147-A177-3AD203B41FA5}">
                      <a16:colId xmlns:a16="http://schemas.microsoft.com/office/drawing/2014/main" val="376354461"/>
                    </a:ext>
                  </a:extLst>
                </a:gridCol>
                <a:gridCol w="246888">
                  <a:extLst>
                    <a:ext uri="{9D8B030D-6E8A-4147-A177-3AD203B41FA5}">
                      <a16:colId xmlns:a16="http://schemas.microsoft.com/office/drawing/2014/main" val="397508683"/>
                    </a:ext>
                  </a:extLst>
                </a:gridCol>
                <a:gridCol w="246888">
                  <a:extLst>
                    <a:ext uri="{9D8B030D-6E8A-4147-A177-3AD203B41FA5}">
                      <a16:colId xmlns:a16="http://schemas.microsoft.com/office/drawing/2014/main" val="3944027739"/>
                    </a:ext>
                  </a:extLst>
                </a:gridCol>
                <a:gridCol w="246888">
                  <a:extLst>
                    <a:ext uri="{9D8B030D-6E8A-4147-A177-3AD203B41FA5}">
                      <a16:colId xmlns:a16="http://schemas.microsoft.com/office/drawing/2014/main" val="3332461976"/>
                    </a:ext>
                  </a:extLst>
                </a:gridCol>
                <a:gridCol w="246888">
                  <a:extLst>
                    <a:ext uri="{9D8B030D-6E8A-4147-A177-3AD203B41FA5}">
                      <a16:colId xmlns:a16="http://schemas.microsoft.com/office/drawing/2014/main" val="110262114"/>
                    </a:ext>
                  </a:extLst>
                </a:gridCol>
                <a:gridCol w="246888">
                  <a:extLst>
                    <a:ext uri="{9D8B030D-6E8A-4147-A177-3AD203B41FA5}">
                      <a16:colId xmlns:a16="http://schemas.microsoft.com/office/drawing/2014/main" val="4008265597"/>
                    </a:ext>
                  </a:extLst>
                </a:gridCol>
                <a:gridCol w="246888">
                  <a:extLst>
                    <a:ext uri="{9D8B030D-6E8A-4147-A177-3AD203B41FA5}">
                      <a16:colId xmlns:a16="http://schemas.microsoft.com/office/drawing/2014/main" val="2996554870"/>
                    </a:ext>
                  </a:extLst>
                </a:gridCol>
                <a:gridCol w="246888">
                  <a:extLst>
                    <a:ext uri="{9D8B030D-6E8A-4147-A177-3AD203B41FA5}">
                      <a16:colId xmlns:a16="http://schemas.microsoft.com/office/drawing/2014/main" val="591399891"/>
                    </a:ext>
                  </a:extLst>
                </a:gridCol>
                <a:gridCol w="246888">
                  <a:extLst>
                    <a:ext uri="{9D8B030D-6E8A-4147-A177-3AD203B41FA5}">
                      <a16:colId xmlns:a16="http://schemas.microsoft.com/office/drawing/2014/main" val="3231413035"/>
                    </a:ext>
                  </a:extLst>
                </a:gridCol>
                <a:gridCol w="246888">
                  <a:extLst>
                    <a:ext uri="{9D8B030D-6E8A-4147-A177-3AD203B41FA5}">
                      <a16:colId xmlns:a16="http://schemas.microsoft.com/office/drawing/2014/main" val="467557789"/>
                    </a:ext>
                  </a:extLst>
                </a:gridCol>
                <a:gridCol w="246888">
                  <a:extLst>
                    <a:ext uri="{9D8B030D-6E8A-4147-A177-3AD203B41FA5}">
                      <a16:colId xmlns:a16="http://schemas.microsoft.com/office/drawing/2014/main" val="2597618300"/>
                    </a:ext>
                  </a:extLst>
                </a:gridCol>
                <a:gridCol w="246888">
                  <a:extLst>
                    <a:ext uri="{9D8B030D-6E8A-4147-A177-3AD203B41FA5}">
                      <a16:colId xmlns:a16="http://schemas.microsoft.com/office/drawing/2014/main" val="356293858"/>
                    </a:ext>
                  </a:extLst>
                </a:gridCol>
                <a:gridCol w="987552">
                  <a:extLst>
                    <a:ext uri="{9D8B030D-6E8A-4147-A177-3AD203B41FA5}">
                      <a16:colId xmlns:a16="http://schemas.microsoft.com/office/drawing/2014/main" val="2139266675"/>
                    </a:ext>
                  </a:extLst>
                </a:gridCol>
                <a:gridCol w="493776">
                  <a:extLst>
                    <a:ext uri="{9D8B030D-6E8A-4147-A177-3AD203B41FA5}">
                      <a16:colId xmlns:a16="http://schemas.microsoft.com/office/drawing/2014/main" val="2490684878"/>
                    </a:ext>
                  </a:extLst>
                </a:gridCol>
                <a:gridCol w="493776">
                  <a:extLst>
                    <a:ext uri="{9D8B030D-6E8A-4147-A177-3AD203B41FA5}">
                      <a16:colId xmlns:a16="http://schemas.microsoft.com/office/drawing/2014/main" val="2246791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4163592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- 2020-05-05 09:51:59</a:t>
                      </a:r>
                      <a:r>
                        <a:rPr kumimoji="0" lang="en-US" sz="1000" b="0" i="0" u="none" strike="noStrike" kern="1200" cap="none" spc="0" normalizeH="0" baseline="0" noProof="0">
                          <a:ln>
                            <a:noFill/>
                          </a:ln>
                          <a:solidFill>
                            <a:prstClr val="black"/>
                          </a:solidFill>
                          <a:effectLst/>
                          <a:uLnTx/>
                          <a:uFillTx/>
                          <a:latin typeface="+mn-lt"/>
                          <a:ea typeface="+mn-ea"/>
                          <a:cs typeface="+mn-cs"/>
                        </a:rPr>
                        <a:t>
 Got some spare downtime? It's likely that your vehicle may not have been used as much as usual over the past month, so take a few moments to check your WOF, tyres, wipers, fluids and bulbs, then fix any issues before you head out on the road for any essential tasks.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180x540/95263512_2697101110533264_4243817168967303168_o.jpg?_nc_cat=110&amp;_nc_sid=8024bb&amp;_nc_oc=AQmJ0ZyUxWqqNxXfaCNIWzBLzhGVS8MqOKeOH0qEsxAHcSPnXcaXcRcmAsU9_WNzonI&amp;_nc_ht=scontent-iad3-1.xx&amp;_nc_tp=6&amp;oh=f984c020fc4f025c027bc824a8803f7f&amp;oe=5EDE22E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05/12/2020 00:08:44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NZD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 2020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Location(s): New Zealand: Waikato; Ages: 25-65+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2277976706"/>
                  </a:ext>
                </a:extLst>
              </a:tr>
            </a:tbl>
          </a:graphicData>
        </a:graphic>
      </p:graphicFrame>
      <p:sp>
        <p:nvSpPr>
          <p:cNvPr id="4" name="Text Placeholder 3">
            <a:extLst>
              <a:ext uri="{FF2B5EF4-FFF2-40B4-BE49-F238E27FC236}">
                <a16:creationId xmlns:a16="http://schemas.microsoft.com/office/drawing/2014/main" id="{ED4A1458-C7C1-4F58-9DF1-C2024A3A8135}"/>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15990737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FA15F-3104-41B6-B9C0-EAC14253AFB4}"/>
              </a:ext>
            </a:extLst>
          </p:cNvPr>
          <p:cNvSpPr>
            <a:spLocks noGrp="1"/>
          </p:cNvSpPr>
          <p:nvPr>
            <p:ph type="title"/>
          </p:nvPr>
        </p:nvSpPr>
        <p:spPr/>
        <p:txBody>
          <a:bodyPr/>
          <a:lstStyle/>
          <a:p>
            <a:r>
              <a:rPr lang="en-US"/>
              <a:t>Facebook Ads Performance Table | Reduce the Risk - 19 of 20</a:t>
            </a:r>
          </a:p>
        </p:txBody>
      </p:sp>
      <p:graphicFrame>
        <p:nvGraphicFramePr>
          <p:cNvPr id="5" name="Table Placeholder 4">
            <a:extLst>
              <a:ext uri="{FF2B5EF4-FFF2-40B4-BE49-F238E27FC236}">
                <a16:creationId xmlns:a16="http://schemas.microsoft.com/office/drawing/2014/main" id="{0577F69A-DAEC-4355-9A19-E849A51EE776}"/>
              </a:ext>
            </a:extLst>
          </p:cNvPr>
          <p:cNvGraphicFramePr>
            <a:graphicFrameLocks noGrp="1"/>
          </p:cNvGraphicFramePr>
          <p:nvPr>
            <p:ph type="tbl" sz="quarter" idx="13"/>
            <p:extLst>
              <p:ext uri="{D42A27DB-BD31-4B8C-83A1-F6EECF244321}">
                <p14:modId xmlns:p14="http://schemas.microsoft.com/office/powerpoint/2010/main" val="3214386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472527622"/>
                    </a:ext>
                  </a:extLst>
                </a:gridCol>
                <a:gridCol w="658368">
                  <a:extLst>
                    <a:ext uri="{9D8B030D-6E8A-4147-A177-3AD203B41FA5}">
                      <a16:colId xmlns:a16="http://schemas.microsoft.com/office/drawing/2014/main" val="105093258"/>
                    </a:ext>
                  </a:extLst>
                </a:gridCol>
                <a:gridCol w="246888">
                  <a:extLst>
                    <a:ext uri="{9D8B030D-6E8A-4147-A177-3AD203B41FA5}">
                      <a16:colId xmlns:a16="http://schemas.microsoft.com/office/drawing/2014/main" val="4123630900"/>
                    </a:ext>
                  </a:extLst>
                </a:gridCol>
                <a:gridCol w="246888">
                  <a:extLst>
                    <a:ext uri="{9D8B030D-6E8A-4147-A177-3AD203B41FA5}">
                      <a16:colId xmlns:a16="http://schemas.microsoft.com/office/drawing/2014/main" val="3131155292"/>
                    </a:ext>
                  </a:extLst>
                </a:gridCol>
                <a:gridCol w="246888">
                  <a:extLst>
                    <a:ext uri="{9D8B030D-6E8A-4147-A177-3AD203B41FA5}">
                      <a16:colId xmlns:a16="http://schemas.microsoft.com/office/drawing/2014/main" val="3653793517"/>
                    </a:ext>
                  </a:extLst>
                </a:gridCol>
                <a:gridCol w="246888">
                  <a:extLst>
                    <a:ext uri="{9D8B030D-6E8A-4147-A177-3AD203B41FA5}">
                      <a16:colId xmlns:a16="http://schemas.microsoft.com/office/drawing/2014/main" val="1686156666"/>
                    </a:ext>
                  </a:extLst>
                </a:gridCol>
                <a:gridCol w="246888">
                  <a:extLst>
                    <a:ext uri="{9D8B030D-6E8A-4147-A177-3AD203B41FA5}">
                      <a16:colId xmlns:a16="http://schemas.microsoft.com/office/drawing/2014/main" val="3684592524"/>
                    </a:ext>
                  </a:extLst>
                </a:gridCol>
                <a:gridCol w="246888">
                  <a:extLst>
                    <a:ext uri="{9D8B030D-6E8A-4147-A177-3AD203B41FA5}">
                      <a16:colId xmlns:a16="http://schemas.microsoft.com/office/drawing/2014/main" val="2691420220"/>
                    </a:ext>
                  </a:extLst>
                </a:gridCol>
                <a:gridCol w="246888">
                  <a:extLst>
                    <a:ext uri="{9D8B030D-6E8A-4147-A177-3AD203B41FA5}">
                      <a16:colId xmlns:a16="http://schemas.microsoft.com/office/drawing/2014/main" val="4219570009"/>
                    </a:ext>
                  </a:extLst>
                </a:gridCol>
                <a:gridCol w="246888">
                  <a:extLst>
                    <a:ext uri="{9D8B030D-6E8A-4147-A177-3AD203B41FA5}">
                      <a16:colId xmlns:a16="http://schemas.microsoft.com/office/drawing/2014/main" val="883116615"/>
                    </a:ext>
                  </a:extLst>
                </a:gridCol>
                <a:gridCol w="246888">
                  <a:extLst>
                    <a:ext uri="{9D8B030D-6E8A-4147-A177-3AD203B41FA5}">
                      <a16:colId xmlns:a16="http://schemas.microsoft.com/office/drawing/2014/main" val="597700843"/>
                    </a:ext>
                  </a:extLst>
                </a:gridCol>
                <a:gridCol w="246888">
                  <a:extLst>
                    <a:ext uri="{9D8B030D-6E8A-4147-A177-3AD203B41FA5}">
                      <a16:colId xmlns:a16="http://schemas.microsoft.com/office/drawing/2014/main" val="3054249754"/>
                    </a:ext>
                  </a:extLst>
                </a:gridCol>
                <a:gridCol w="246888">
                  <a:extLst>
                    <a:ext uri="{9D8B030D-6E8A-4147-A177-3AD203B41FA5}">
                      <a16:colId xmlns:a16="http://schemas.microsoft.com/office/drawing/2014/main" val="2851399649"/>
                    </a:ext>
                  </a:extLst>
                </a:gridCol>
                <a:gridCol w="246888">
                  <a:extLst>
                    <a:ext uri="{9D8B030D-6E8A-4147-A177-3AD203B41FA5}">
                      <a16:colId xmlns:a16="http://schemas.microsoft.com/office/drawing/2014/main" val="2103392490"/>
                    </a:ext>
                  </a:extLst>
                </a:gridCol>
                <a:gridCol w="246888">
                  <a:extLst>
                    <a:ext uri="{9D8B030D-6E8A-4147-A177-3AD203B41FA5}">
                      <a16:colId xmlns:a16="http://schemas.microsoft.com/office/drawing/2014/main" val="3519650041"/>
                    </a:ext>
                  </a:extLst>
                </a:gridCol>
                <a:gridCol w="246888">
                  <a:extLst>
                    <a:ext uri="{9D8B030D-6E8A-4147-A177-3AD203B41FA5}">
                      <a16:colId xmlns:a16="http://schemas.microsoft.com/office/drawing/2014/main" val="4146516053"/>
                    </a:ext>
                  </a:extLst>
                </a:gridCol>
                <a:gridCol w="246888">
                  <a:extLst>
                    <a:ext uri="{9D8B030D-6E8A-4147-A177-3AD203B41FA5}">
                      <a16:colId xmlns:a16="http://schemas.microsoft.com/office/drawing/2014/main" val="97411893"/>
                    </a:ext>
                  </a:extLst>
                </a:gridCol>
                <a:gridCol w="246888">
                  <a:extLst>
                    <a:ext uri="{9D8B030D-6E8A-4147-A177-3AD203B41FA5}">
                      <a16:colId xmlns:a16="http://schemas.microsoft.com/office/drawing/2014/main" val="3516446386"/>
                    </a:ext>
                  </a:extLst>
                </a:gridCol>
                <a:gridCol w="246888">
                  <a:extLst>
                    <a:ext uri="{9D8B030D-6E8A-4147-A177-3AD203B41FA5}">
                      <a16:colId xmlns:a16="http://schemas.microsoft.com/office/drawing/2014/main" val="946683498"/>
                    </a:ext>
                  </a:extLst>
                </a:gridCol>
                <a:gridCol w="246888">
                  <a:extLst>
                    <a:ext uri="{9D8B030D-6E8A-4147-A177-3AD203B41FA5}">
                      <a16:colId xmlns:a16="http://schemas.microsoft.com/office/drawing/2014/main" val="1678727078"/>
                    </a:ext>
                  </a:extLst>
                </a:gridCol>
                <a:gridCol w="246888">
                  <a:extLst>
                    <a:ext uri="{9D8B030D-6E8A-4147-A177-3AD203B41FA5}">
                      <a16:colId xmlns:a16="http://schemas.microsoft.com/office/drawing/2014/main" val="1333653273"/>
                    </a:ext>
                  </a:extLst>
                </a:gridCol>
                <a:gridCol w="987552">
                  <a:extLst>
                    <a:ext uri="{9D8B030D-6E8A-4147-A177-3AD203B41FA5}">
                      <a16:colId xmlns:a16="http://schemas.microsoft.com/office/drawing/2014/main" val="2735365928"/>
                    </a:ext>
                  </a:extLst>
                </a:gridCol>
                <a:gridCol w="493776">
                  <a:extLst>
                    <a:ext uri="{9D8B030D-6E8A-4147-A177-3AD203B41FA5}">
                      <a16:colId xmlns:a16="http://schemas.microsoft.com/office/drawing/2014/main" val="1896104926"/>
                    </a:ext>
                  </a:extLst>
                </a:gridCol>
                <a:gridCol w="493776">
                  <a:extLst>
                    <a:ext uri="{9D8B030D-6E8A-4147-A177-3AD203B41FA5}">
                      <a16:colId xmlns:a16="http://schemas.microsoft.com/office/drawing/2014/main" val="1813180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1548923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- 2020-05-05 09:43:53</a:t>
                      </a:r>
                      <a:r>
                        <a:rPr kumimoji="0" lang="en-US" sz="1000" b="0" i="0" u="none" strike="noStrike" kern="1200" cap="none" spc="0" normalizeH="0" baseline="0" noProof="0">
                          <a:ln>
                            <a:noFill/>
                          </a:ln>
                          <a:solidFill>
                            <a:prstClr val="black"/>
                          </a:solidFill>
                          <a:effectLst/>
                          <a:uLnTx/>
                          <a:uFillTx/>
                          <a:latin typeface="+mn-lt"/>
                          <a:ea typeface="+mn-ea"/>
                          <a:cs typeface="+mn-cs"/>
                        </a:rPr>
                        <a:t>
 It's true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https://scontent-iad3-1.xx.fbcdn.net/v/t1.0-9/p720x720/95387960_2697099920533383_2774053680666640384_o.jpg?_nc_cat=102&amp;_nc_sid=8024bb&amp;_nc_ohc=I3w5ZUZQ6UwAX__vnpL&amp;_nc_ht=scontent-iad3-1.xx&amp;_nc_tp=6&amp;oh=7d9351412540cbbd69853ac02a6cfccf&amp;oe=5EE2BCAE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05/10/2020 00:09:42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NZD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 2020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2022291058"/>
                  </a:ext>
                </a:extLst>
              </a:tr>
            </a:tbl>
          </a:graphicData>
        </a:graphic>
      </p:graphicFrame>
      <p:sp>
        <p:nvSpPr>
          <p:cNvPr id="4" name="Text Placeholder 3">
            <a:extLst>
              <a:ext uri="{FF2B5EF4-FFF2-40B4-BE49-F238E27FC236}">
                <a16:creationId xmlns:a16="http://schemas.microsoft.com/office/drawing/2014/main" id="{BE3824E7-1DAC-44BF-8805-79D4EB923F04}"/>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1846112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645E2-30FE-40A9-9628-B8F7354C7546}"/>
              </a:ext>
            </a:extLst>
          </p:cNvPr>
          <p:cNvSpPr>
            <a:spLocks noGrp="1"/>
          </p:cNvSpPr>
          <p:nvPr>
            <p:ph type="title"/>
          </p:nvPr>
        </p:nvSpPr>
        <p:spPr/>
        <p:txBody>
          <a:bodyPr/>
          <a:lstStyle/>
          <a:p>
            <a:r>
              <a:rPr lang="en-US"/>
              <a:t>Facebook Ads Performance Table | Reduce the Risk - 20 of 20</a:t>
            </a:r>
          </a:p>
        </p:txBody>
      </p:sp>
      <p:graphicFrame>
        <p:nvGraphicFramePr>
          <p:cNvPr id="5" name="Table Placeholder 4">
            <a:extLst>
              <a:ext uri="{FF2B5EF4-FFF2-40B4-BE49-F238E27FC236}">
                <a16:creationId xmlns:a16="http://schemas.microsoft.com/office/drawing/2014/main" id="{3431B881-4583-4B9A-B2DE-2D7B2F7B1B2D}"/>
              </a:ext>
            </a:extLst>
          </p:cNvPr>
          <p:cNvGraphicFramePr>
            <a:graphicFrameLocks noGrp="1"/>
          </p:cNvGraphicFramePr>
          <p:nvPr>
            <p:ph type="tbl" sz="quarter" idx="13"/>
            <p:extLst>
              <p:ext uri="{D42A27DB-BD31-4B8C-83A1-F6EECF244321}">
                <p14:modId xmlns:p14="http://schemas.microsoft.com/office/powerpoint/2010/main" val="2359754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9785060"/>
                    </a:ext>
                  </a:extLst>
                </a:gridCol>
                <a:gridCol w="658368">
                  <a:extLst>
                    <a:ext uri="{9D8B030D-6E8A-4147-A177-3AD203B41FA5}">
                      <a16:colId xmlns:a16="http://schemas.microsoft.com/office/drawing/2014/main" val="1825069067"/>
                    </a:ext>
                  </a:extLst>
                </a:gridCol>
                <a:gridCol w="246888">
                  <a:extLst>
                    <a:ext uri="{9D8B030D-6E8A-4147-A177-3AD203B41FA5}">
                      <a16:colId xmlns:a16="http://schemas.microsoft.com/office/drawing/2014/main" val="3732111109"/>
                    </a:ext>
                  </a:extLst>
                </a:gridCol>
                <a:gridCol w="246888">
                  <a:extLst>
                    <a:ext uri="{9D8B030D-6E8A-4147-A177-3AD203B41FA5}">
                      <a16:colId xmlns:a16="http://schemas.microsoft.com/office/drawing/2014/main" val="2284779048"/>
                    </a:ext>
                  </a:extLst>
                </a:gridCol>
                <a:gridCol w="246888">
                  <a:extLst>
                    <a:ext uri="{9D8B030D-6E8A-4147-A177-3AD203B41FA5}">
                      <a16:colId xmlns:a16="http://schemas.microsoft.com/office/drawing/2014/main" val="2974284818"/>
                    </a:ext>
                  </a:extLst>
                </a:gridCol>
                <a:gridCol w="246888">
                  <a:extLst>
                    <a:ext uri="{9D8B030D-6E8A-4147-A177-3AD203B41FA5}">
                      <a16:colId xmlns:a16="http://schemas.microsoft.com/office/drawing/2014/main" val="3231150474"/>
                    </a:ext>
                  </a:extLst>
                </a:gridCol>
                <a:gridCol w="246888">
                  <a:extLst>
                    <a:ext uri="{9D8B030D-6E8A-4147-A177-3AD203B41FA5}">
                      <a16:colId xmlns:a16="http://schemas.microsoft.com/office/drawing/2014/main" val="3684795520"/>
                    </a:ext>
                  </a:extLst>
                </a:gridCol>
                <a:gridCol w="246888">
                  <a:extLst>
                    <a:ext uri="{9D8B030D-6E8A-4147-A177-3AD203B41FA5}">
                      <a16:colId xmlns:a16="http://schemas.microsoft.com/office/drawing/2014/main" val="872217308"/>
                    </a:ext>
                  </a:extLst>
                </a:gridCol>
                <a:gridCol w="246888">
                  <a:extLst>
                    <a:ext uri="{9D8B030D-6E8A-4147-A177-3AD203B41FA5}">
                      <a16:colId xmlns:a16="http://schemas.microsoft.com/office/drawing/2014/main" val="3464646412"/>
                    </a:ext>
                  </a:extLst>
                </a:gridCol>
                <a:gridCol w="246888">
                  <a:extLst>
                    <a:ext uri="{9D8B030D-6E8A-4147-A177-3AD203B41FA5}">
                      <a16:colId xmlns:a16="http://schemas.microsoft.com/office/drawing/2014/main" val="2544783823"/>
                    </a:ext>
                  </a:extLst>
                </a:gridCol>
                <a:gridCol w="246888">
                  <a:extLst>
                    <a:ext uri="{9D8B030D-6E8A-4147-A177-3AD203B41FA5}">
                      <a16:colId xmlns:a16="http://schemas.microsoft.com/office/drawing/2014/main" val="9438019"/>
                    </a:ext>
                  </a:extLst>
                </a:gridCol>
                <a:gridCol w="246888">
                  <a:extLst>
                    <a:ext uri="{9D8B030D-6E8A-4147-A177-3AD203B41FA5}">
                      <a16:colId xmlns:a16="http://schemas.microsoft.com/office/drawing/2014/main" val="1846376364"/>
                    </a:ext>
                  </a:extLst>
                </a:gridCol>
                <a:gridCol w="246888">
                  <a:extLst>
                    <a:ext uri="{9D8B030D-6E8A-4147-A177-3AD203B41FA5}">
                      <a16:colId xmlns:a16="http://schemas.microsoft.com/office/drawing/2014/main" val="639536888"/>
                    </a:ext>
                  </a:extLst>
                </a:gridCol>
                <a:gridCol w="246888">
                  <a:extLst>
                    <a:ext uri="{9D8B030D-6E8A-4147-A177-3AD203B41FA5}">
                      <a16:colId xmlns:a16="http://schemas.microsoft.com/office/drawing/2014/main" val="1768173614"/>
                    </a:ext>
                  </a:extLst>
                </a:gridCol>
                <a:gridCol w="246888">
                  <a:extLst>
                    <a:ext uri="{9D8B030D-6E8A-4147-A177-3AD203B41FA5}">
                      <a16:colId xmlns:a16="http://schemas.microsoft.com/office/drawing/2014/main" val="318611667"/>
                    </a:ext>
                  </a:extLst>
                </a:gridCol>
                <a:gridCol w="246888">
                  <a:extLst>
                    <a:ext uri="{9D8B030D-6E8A-4147-A177-3AD203B41FA5}">
                      <a16:colId xmlns:a16="http://schemas.microsoft.com/office/drawing/2014/main" val="1816628339"/>
                    </a:ext>
                  </a:extLst>
                </a:gridCol>
                <a:gridCol w="246888">
                  <a:extLst>
                    <a:ext uri="{9D8B030D-6E8A-4147-A177-3AD203B41FA5}">
                      <a16:colId xmlns:a16="http://schemas.microsoft.com/office/drawing/2014/main" val="3961294734"/>
                    </a:ext>
                  </a:extLst>
                </a:gridCol>
                <a:gridCol w="246888">
                  <a:extLst>
                    <a:ext uri="{9D8B030D-6E8A-4147-A177-3AD203B41FA5}">
                      <a16:colId xmlns:a16="http://schemas.microsoft.com/office/drawing/2014/main" val="567822085"/>
                    </a:ext>
                  </a:extLst>
                </a:gridCol>
                <a:gridCol w="246888">
                  <a:extLst>
                    <a:ext uri="{9D8B030D-6E8A-4147-A177-3AD203B41FA5}">
                      <a16:colId xmlns:a16="http://schemas.microsoft.com/office/drawing/2014/main" val="2764521589"/>
                    </a:ext>
                  </a:extLst>
                </a:gridCol>
                <a:gridCol w="246888">
                  <a:extLst>
                    <a:ext uri="{9D8B030D-6E8A-4147-A177-3AD203B41FA5}">
                      <a16:colId xmlns:a16="http://schemas.microsoft.com/office/drawing/2014/main" val="1084953995"/>
                    </a:ext>
                  </a:extLst>
                </a:gridCol>
                <a:gridCol w="246888">
                  <a:extLst>
                    <a:ext uri="{9D8B030D-6E8A-4147-A177-3AD203B41FA5}">
                      <a16:colId xmlns:a16="http://schemas.microsoft.com/office/drawing/2014/main" val="4158607907"/>
                    </a:ext>
                  </a:extLst>
                </a:gridCol>
                <a:gridCol w="987552">
                  <a:extLst>
                    <a:ext uri="{9D8B030D-6E8A-4147-A177-3AD203B41FA5}">
                      <a16:colId xmlns:a16="http://schemas.microsoft.com/office/drawing/2014/main" val="1657321795"/>
                    </a:ext>
                  </a:extLst>
                </a:gridCol>
                <a:gridCol w="493776">
                  <a:extLst>
                    <a:ext uri="{9D8B030D-6E8A-4147-A177-3AD203B41FA5}">
                      <a16:colId xmlns:a16="http://schemas.microsoft.com/office/drawing/2014/main" val="2961783757"/>
                    </a:ext>
                  </a:extLst>
                </a:gridCol>
                <a:gridCol w="493776">
                  <a:extLst>
                    <a:ext uri="{9D8B030D-6E8A-4147-A177-3AD203B41FA5}">
                      <a16:colId xmlns:a16="http://schemas.microsoft.com/office/drawing/2014/main" val="1305816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Score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Unique 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 Placements</a:t>
                      </a:r>
                    </a:p>
                  </a:txBody>
                  <a:tcPr/>
                </a:tc>
                <a:extLst>
                  <a:ext uri="{0D108BD9-81ED-4DB2-BD59-A6C34878D82A}">
                    <a16:rowId xmlns:a16="http://schemas.microsoft.com/office/drawing/2014/main" val="3893323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Reduce The Risk - 2020-05-05 09:39:06</a:t>
                      </a:r>
                      <a:r>
                        <a:rPr kumimoji="0" lang="en-US" sz="1000" b="0" i="0" u="none" strike="noStrike" kern="1200" cap="none" spc="0" normalizeH="0" baseline="0" noProof="0">
                          <a:ln>
                            <a:noFill/>
                          </a:ln>
                          <a:solidFill>
                            <a:prstClr val="black"/>
                          </a:solidFill>
                          <a:effectLst/>
                          <a:uLnTx/>
                          <a:uFillTx/>
                          <a:latin typeface="+mn-lt"/>
                          <a:ea typeface="+mn-ea"/>
                          <a:cs typeface="+mn-cs"/>
                        </a:rPr>
                        <a:t>
 The expiry of driver licenses, Warrant of Fitness, regos and other documents has been a hot topic since lockdown.
Great news - new legislative changes have come into effect which provide a temporary extension for driver licenses, endorsements, WoFs and CoFs. The changes have also temporarily removed the requirement to have a current valid registration sticker. 
More information can be found from the link below:
https://www.nzta.govt.nz/about-us/coronavirus-disease-covid-19-services-update/frequently-asked-questions/?fbclid=IwAR1TAl56ncX0KnW8j-aEvzyWWbk4RHy0lgzJeu2GN-o1B2tqfTozhfkoQdw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https://scontent-iad3-1.xx.fbcdn.net/v/t1.0-0/p180x540/95603185_2697099317200110_6106576624482779136_o.jpg?_nc_cat=100&amp;_nc_sid=8024bb&amp;_nc_ohc=uvHfUyYHyXYAX-akxJj&amp;_nc_ht=scontent-iad3-1.xx&amp;_nc_tp=6&amp;oh=30754e737fcce9e593ffa4b5801f2ba8&amp;oe=5EE8CF45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05/08/2020 00:09:38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NZD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 2020 FB Boosted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Post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Platforms(s): Facebook; Ages: 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News Feed on desktop computers or News Feed on mobile devices</a:t>
                      </a:r>
                    </a:p>
                  </a:txBody>
                  <a:tcPr/>
                </a:tc>
                <a:extLst>
                  <a:ext uri="{0D108BD9-81ED-4DB2-BD59-A6C34878D82A}">
                    <a16:rowId xmlns:a16="http://schemas.microsoft.com/office/drawing/2014/main" val="4047974613"/>
                  </a:ext>
                </a:extLst>
              </a:tr>
            </a:tbl>
          </a:graphicData>
        </a:graphic>
      </p:graphicFrame>
      <p:sp>
        <p:nvSpPr>
          <p:cNvPr id="4" name="Text Placeholder 3">
            <a:extLst>
              <a:ext uri="{FF2B5EF4-FFF2-40B4-BE49-F238E27FC236}">
                <a16:creationId xmlns:a16="http://schemas.microsoft.com/office/drawing/2014/main" id="{FA456F37-035E-4951-80DC-FD0766443595}"/>
              </a:ext>
            </a:extLst>
          </p:cNvPr>
          <p:cNvSpPr>
            <a:spLocks noGrp="1"/>
          </p:cNvSpPr>
          <p:nvPr>
            <p:ph type="body" sz="quarter" idx="14"/>
          </p:nvPr>
        </p:nvSpPr>
        <p:spPr/>
        <p:txBody>
          <a:bodyPr/>
          <a:lstStyle/>
          <a:p>
            <a:r>
              <a:rPr lang="en-US"/>
              <a:t>05/01/2020 - 05/30/2020</a:t>
            </a:r>
          </a:p>
        </p:txBody>
      </p:sp>
    </p:spTree>
    <p:extLst>
      <p:ext uri="{BB962C8B-B14F-4D97-AF65-F5344CB8AC3E}">
        <p14:creationId xmlns:p14="http://schemas.microsoft.com/office/powerpoint/2010/main" val="5805011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3887</Words>
  <Application>Microsoft Office PowerPoint</Application>
  <PresentationFormat>On-screen Show (4:3)</PresentationFormat>
  <Paragraphs>1289</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Monthly Reports - V2</vt:lpstr>
      <vt:lpstr>Facebook Facebook Metrics | Reduce the Risk</vt:lpstr>
      <vt:lpstr>Facebook Facebook Posts Table + Spend | Reduce the Risk - 1 of 8</vt:lpstr>
      <vt:lpstr>Facebook Facebook Posts Table + Spend | Reduce the Risk - 2 of 8</vt:lpstr>
      <vt:lpstr>Facebook Facebook Posts Table + Spend | Reduce the Risk - 3 of 8</vt:lpstr>
      <vt:lpstr>Facebook Facebook Posts Table + Spend | Reduce the Risk - 4 of 8</vt:lpstr>
      <vt:lpstr>Facebook Facebook Posts Table + Spend | Reduce the Risk - 5 of 8</vt:lpstr>
      <vt:lpstr>Facebook Facebook Posts Table + Spend | Reduce the Risk - 6 of 8</vt:lpstr>
      <vt:lpstr>Facebook Facebook Posts Table + Spend | Reduce the Risk - 7 of 8</vt:lpstr>
      <vt:lpstr>Facebook Facebook Posts Table + Spend | Reduce the Risk - 8 of 8</vt:lpstr>
      <vt:lpstr>Facebook Fan Demographics | Reduce the Risk</vt:lpstr>
      <vt:lpstr>Facebook Ads Performance Table | Reduce the Risk - 1 of 20</vt:lpstr>
      <vt:lpstr>Facebook Ads Performance Table | Reduce the Risk - 2 of 20</vt:lpstr>
      <vt:lpstr>Facebook Ads Performance Table | Reduce the Risk - 3 of 20</vt:lpstr>
      <vt:lpstr>Facebook Ads Performance Table | Reduce the Risk - 4 of 20</vt:lpstr>
      <vt:lpstr>Facebook Ads Performance Table | Reduce the Risk - 5 of 20</vt:lpstr>
      <vt:lpstr>Facebook Ads Performance Table | Reduce the Risk - 6 of 20</vt:lpstr>
      <vt:lpstr>Facebook Ads Performance Table | Reduce the Risk - 7 of 20</vt:lpstr>
      <vt:lpstr>Facebook Ads Performance Table | Reduce the Risk - 8 of 20</vt:lpstr>
      <vt:lpstr>Facebook Ads Performance Table | Reduce the Risk - 9 of 20</vt:lpstr>
      <vt:lpstr>Facebook Ads Performance Table | Reduce the Risk - 10 of 20</vt:lpstr>
      <vt:lpstr>Facebook Ads Performance Table | Reduce the Risk - 11 of 20</vt:lpstr>
      <vt:lpstr>Facebook Ads Performance Table | Reduce the Risk - 12 of 20</vt:lpstr>
      <vt:lpstr>Facebook Ads Performance Table | Reduce the Risk - 13 of 20</vt:lpstr>
      <vt:lpstr>Facebook Ads Performance Table | Reduce the Risk - 14 of 20</vt:lpstr>
      <vt:lpstr>Facebook Ads Performance Table | Reduce the Risk - 15 of 20</vt:lpstr>
      <vt:lpstr>Facebook Ads Performance Table | Reduce the Risk - 16 of 20</vt:lpstr>
      <vt:lpstr>Facebook Ads Performance Table | Reduce the Risk - 17 of 20</vt:lpstr>
      <vt:lpstr>Facebook Ads Performance Table | Reduce the Risk - 18 of 20</vt:lpstr>
      <vt:lpstr>Facebook Ads Performance Table | Reduce the Risk - 19 of 20</vt:lpstr>
      <vt:lpstr>Facebook Ads Performance Table | Reduce the Risk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Reports - V2</dc:title>
  <dc:creator>Frederik Peiniger</dc:creator>
  <cp:lastModifiedBy>Frederik Peiniger</cp:lastModifiedBy>
  <cp:revision>1</cp:revision>
  <dcterms:created xsi:type="dcterms:W3CDTF">2020-05-31T20:08:15Z</dcterms:created>
  <dcterms:modified xsi:type="dcterms:W3CDTF">2020-05-31T20:09:36Z</dcterms:modified>
</cp:coreProperties>
</file>