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B57F1-1779-4E72-B439-6FE342DE8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Yves Rocher France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92C909-0D54-4938-AAFF-4C0FF5D981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6298702"/>
              </p:ext>
            </p:extLst>
          </p:nvPr>
        </p:nvGraphicFramePr>
        <p:xfrm>
          <a:off x="457200" y="1731963"/>
          <a:ext cx="8204908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661446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3426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192712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88850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422406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310085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282032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177476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528246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749887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84167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722894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729133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168538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208451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78918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842593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407068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69524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097899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444535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986094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149477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82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Yves Rocher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1231962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6199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A4BBBB-4D0D-49C4-AE40-D74591360E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25/08/2018 - 25/08/2018</a:t>
            </a:r>
          </a:p>
        </p:txBody>
      </p:sp>
    </p:spTree>
    <p:extLst>
      <p:ext uri="{BB962C8B-B14F-4D97-AF65-F5344CB8AC3E}">
        <p14:creationId xmlns:p14="http://schemas.microsoft.com/office/powerpoint/2010/main" val="40075602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70</Words>
  <Application>Microsoft Office PowerPoint</Application>
  <PresentationFormat>On-screen Show (4:3)</PresentationFormat>
  <Paragraphs>48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Yves Rocher 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Yves Rocher France</dc:title>
  <dc:creator>Frederik Peiniger</dc:creator>
  <cp:lastModifiedBy>Frederik Peiniger</cp:lastModifiedBy>
  <cp:revision>1</cp:revision>
  <dcterms:created xsi:type="dcterms:W3CDTF">2019-01-17T13:20:22Z</dcterms:created>
  <dcterms:modified xsi:type="dcterms:W3CDTF">2019-01-17T13:20:31Z</dcterms:modified>
</cp:coreProperties>
</file>