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DEE3F-05F4-45B5-93AF-C803FAB48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Yves Rocher 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96E707-6592-4D0C-A70A-A1FE31CA7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6701201"/>
              </p:ext>
            </p:extLst>
          </p:nvPr>
        </p:nvGraphicFramePr>
        <p:xfrm>
          <a:off x="457200" y="1731963"/>
          <a:ext cx="820490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22922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2732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36144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724286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133117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47977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94296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15851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34360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58359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3976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85530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27279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30071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3273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0045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99741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284367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76929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26161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87443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2497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9653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10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Yves Rocher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126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471A7-F5DE-4D43-BBBD-8D4CA4861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24/08/2018 - 24/08/2018</a:t>
            </a:r>
          </a:p>
        </p:txBody>
      </p:sp>
    </p:spTree>
    <p:extLst>
      <p:ext uri="{BB962C8B-B14F-4D97-AF65-F5344CB8AC3E}">
        <p14:creationId xmlns:p14="http://schemas.microsoft.com/office/powerpoint/2010/main" val="2393227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Yves Rocher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Yves Rocher France</dc:title>
  <dc:creator>Frederik Peiniger</dc:creator>
  <cp:lastModifiedBy>Frederik Peiniger</cp:lastModifiedBy>
  <cp:revision>1</cp:revision>
  <dcterms:created xsi:type="dcterms:W3CDTF">2019-01-17T13:20:08Z</dcterms:created>
  <dcterms:modified xsi:type="dcterms:W3CDTF">2019-01-17T13:20:18Z</dcterms:modified>
</cp:coreProperties>
</file>