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AAE4C-4BEE-4975-AB72-519EE3747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Yves Rocher 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E9D30A-8A2B-4DED-8E6D-F932FC65CC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4363025"/>
              </p:ext>
            </p:extLst>
          </p:nvPr>
        </p:nvGraphicFramePr>
        <p:xfrm>
          <a:off x="457200" y="1731963"/>
          <a:ext cx="820490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27021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32418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70076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604701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160602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04483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352465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62044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50671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03239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29235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42169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64390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84423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55159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02074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16583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454865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0064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38218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83251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00830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7641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63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Yves Rocher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167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B7539-8CC1-4CBD-9C02-B1807BDB3B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24/08/2018 - 24/08/2018</a:t>
            </a:r>
          </a:p>
        </p:txBody>
      </p:sp>
    </p:spTree>
    <p:extLst>
      <p:ext uri="{BB962C8B-B14F-4D97-AF65-F5344CB8AC3E}">
        <p14:creationId xmlns:p14="http://schemas.microsoft.com/office/powerpoint/2010/main" val="4768561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Yves Rocher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Yves Rocher France</dc:title>
  <dc:creator>Frederik Peiniger</dc:creator>
  <cp:lastModifiedBy>Frederik Peiniger</cp:lastModifiedBy>
  <cp:revision>1</cp:revision>
  <dcterms:created xsi:type="dcterms:W3CDTF">2019-01-17T13:19:56Z</dcterms:created>
  <dcterms:modified xsi:type="dcterms:W3CDTF">2019-01-17T13:20:07Z</dcterms:modified>
</cp:coreProperties>
</file>