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33836334</c:v>
                </c:pt>
                <c:pt idx="1">
                  <c:v>33840403</c:v>
                </c:pt>
                <c:pt idx="2">
                  <c:v>33834136</c:v>
                </c:pt>
                <c:pt idx="3">
                  <c:v>33844835</c:v>
                </c:pt>
                <c:pt idx="4">
                  <c:v>33851416</c:v>
                </c:pt>
                <c:pt idx="5">
                  <c:v>33856005</c:v>
                </c:pt>
                <c:pt idx="6">
                  <c:v>33862940</c:v>
                </c:pt>
                <c:pt idx="7">
                  <c:v>33866313</c:v>
                </c:pt>
                <c:pt idx="8">
                  <c:v>33869393</c:v>
                </c:pt>
                <c:pt idx="9">
                  <c:v>33878627</c:v>
                </c:pt>
                <c:pt idx="10">
                  <c:v>33888163</c:v>
                </c:pt>
                <c:pt idx="11">
                  <c:v>33896916</c:v>
                </c:pt>
                <c:pt idx="12">
                  <c:v>33904514</c:v>
                </c:pt>
                <c:pt idx="13">
                  <c:v>33909790</c:v>
                </c:pt>
                <c:pt idx="14">
                  <c:v>33908779</c:v>
                </c:pt>
                <c:pt idx="15">
                  <c:v>33907486</c:v>
                </c:pt>
                <c:pt idx="16">
                  <c:v>33913746</c:v>
                </c:pt>
                <c:pt idx="17">
                  <c:v>33921228</c:v>
                </c:pt>
                <c:pt idx="18">
                  <c:v>33924011</c:v>
                </c:pt>
                <c:pt idx="19">
                  <c:v>33931749</c:v>
                </c:pt>
                <c:pt idx="20">
                  <c:v>33934384</c:v>
                </c:pt>
                <c:pt idx="21">
                  <c:v>33936273</c:v>
                </c:pt>
                <c:pt idx="22">
                  <c:v>33939618</c:v>
                </c:pt>
                <c:pt idx="23">
                  <c:v>33942889</c:v>
                </c:pt>
                <c:pt idx="24">
                  <c:v>33946493</c:v>
                </c:pt>
                <c:pt idx="25">
                  <c:v>33950177</c:v>
                </c:pt>
                <c:pt idx="26">
                  <c:v>33952570</c:v>
                </c:pt>
                <c:pt idx="27">
                  <c:v>33956454</c:v>
                </c:pt>
                <c:pt idx="28">
                  <c:v>33957864</c:v>
                </c:pt>
                <c:pt idx="29">
                  <c:v>33959082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25-477D-A78D-E7AC4C6E23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1728</c:v>
                </c:pt>
                <c:pt idx="1">
                  <c:v>1731</c:v>
                </c:pt>
                <c:pt idx="2">
                  <c:v>1730</c:v>
                </c:pt>
                <c:pt idx="3">
                  <c:v>1731</c:v>
                </c:pt>
                <c:pt idx="4">
                  <c:v>1739</c:v>
                </c:pt>
                <c:pt idx="5">
                  <c:v>1743</c:v>
                </c:pt>
                <c:pt idx="6">
                  <c:v>1746</c:v>
                </c:pt>
                <c:pt idx="7">
                  <c:v>1749</c:v>
                </c:pt>
                <c:pt idx="8">
                  <c:v>1755</c:v>
                </c:pt>
                <c:pt idx="9">
                  <c:v>1759</c:v>
                </c:pt>
                <c:pt idx="10">
                  <c:v>1762</c:v>
                </c:pt>
                <c:pt idx="11">
                  <c:v>1766</c:v>
                </c:pt>
                <c:pt idx="12">
                  <c:v>1770</c:v>
                </c:pt>
                <c:pt idx="13">
                  <c:v>1772</c:v>
                </c:pt>
                <c:pt idx="14">
                  <c:v>1773</c:v>
                </c:pt>
                <c:pt idx="15">
                  <c:v>1778</c:v>
                </c:pt>
                <c:pt idx="16">
                  <c:v>1788</c:v>
                </c:pt>
                <c:pt idx="17">
                  <c:v>1795</c:v>
                </c:pt>
                <c:pt idx="18">
                  <c:v>1799</c:v>
                </c:pt>
                <c:pt idx="19">
                  <c:v>1799</c:v>
                </c:pt>
                <c:pt idx="20">
                  <c:v>1797</c:v>
                </c:pt>
                <c:pt idx="21">
                  <c:v>1796</c:v>
                </c:pt>
                <c:pt idx="22">
                  <c:v>1798</c:v>
                </c:pt>
                <c:pt idx="23">
                  <c:v>1801</c:v>
                </c:pt>
                <c:pt idx="24">
                  <c:v>1807</c:v>
                </c:pt>
                <c:pt idx="25">
                  <c:v>1808</c:v>
                </c:pt>
                <c:pt idx="26">
                  <c:v>1809</c:v>
                </c:pt>
                <c:pt idx="27">
                  <c:v>1811</c:v>
                </c:pt>
                <c:pt idx="28">
                  <c:v>1817</c:v>
                </c:pt>
                <c:pt idx="29">
                  <c:v>1820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25-477D-A78D-E7AC4C6E23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skodagram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301822</c:v>
                </c:pt>
                <c:pt idx="1">
                  <c:v>301836</c:v>
                </c:pt>
                <c:pt idx="2">
                  <c:v>301815</c:v>
                </c:pt>
                <c:pt idx="3">
                  <c:v>301833</c:v>
                </c:pt>
                <c:pt idx="4">
                  <c:v>301945</c:v>
                </c:pt>
                <c:pt idx="5">
                  <c:v>301945</c:v>
                </c:pt>
                <c:pt idx="6">
                  <c:v>302022</c:v>
                </c:pt>
                <c:pt idx="7">
                  <c:v>302066</c:v>
                </c:pt>
                <c:pt idx="8">
                  <c:v>302109</c:v>
                </c:pt>
                <c:pt idx="9">
                  <c:v>302174</c:v>
                </c:pt>
                <c:pt idx="10">
                  <c:v>302221</c:v>
                </c:pt>
                <c:pt idx="11">
                  <c:v>302268</c:v>
                </c:pt>
                <c:pt idx="12">
                  <c:v>302309</c:v>
                </c:pt>
                <c:pt idx="13">
                  <c:v>302334</c:v>
                </c:pt>
                <c:pt idx="14">
                  <c:v>302330</c:v>
                </c:pt>
                <c:pt idx="15">
                  <c:v>302331</c:v>
                </c:pt>
                <c:pt idx="16">
                  <c:v>302397</c:v>
                </c:pt>
                <c:pt idx="17">
                  <c:v>302448</c:v>
                </c:pt>
                <c:pt idx="18">
                  <c:v>302491</c:v>
                </c:pt>
                <c:pt idx="19">
                  <c:v>302515</c:v>
                </c:pt>
                <c:pt idx="20">
                  <c:v>302505</c:v>
                </c:pt>
                <c:pt idx="21">
                  <c:v>302529</c:v>
                </c:pt>
                <c:pt idx="22">
                  <c:v>302563</c:v>
                </c:pt>
                <c:pt idx="23">
                  <c:v>302602</c:v>
                </c:pt>
                <c:pt idx="24">
                  <c:v>302641</c:v>
                </c:pt>
                <c:pt idx="25">
                  <c:v>302636</c:v>
                </c:pt>
                <c:pt idx="26">
                  <c:v>302680</c:v>
                </c:pt>
                <c:pt idx="27">
                  <c:v>302673</c:v>
                </c:pt>
                <c:pt idx="28">
                  <c:v>302704</c:v>
                </c:pt>
                <c:pt idx="29">
                  <c:v>302719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25-477D-A78D-E7AC4C6E23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seatesp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121132</c:v>
                </c:pt>
                <c:pt idx="1">
                  <c:v>121127</c:v>
                </c:pt>
                <c:pt idx="2">
                  <c:v>121047</c:v>
                </c:pt>
                <c:pt idx="3">
                  <c:v>121039</c:v>
                </c:pt>
                <c:pt idx="4">
                  <c:v>121041</c:v>
                </c:pt>
                <c:pt idx="5">
                  <c:v>121053</c:v>
                </c:pt>
                <c:pt idx="6">
                  <c:v>121037</c:v>
                </c:pt>
                <c:pt idx="7">
                  <c:v>121030</c:v>
                </c:pt>
                <c:pt idx="8">
                  <c:v>121046</c:v>
                </c:pt>
                <c:pt idx="9">
                  <c:v>121072</c:v>
                </c:pt>
                <c:pt idx="10">
                  <c:v>121061</c:v>
                </c:pt>
                <c:pt idx="11">
                  <c:v>121066</c:v>
                </c:pt>
                <c:pt idx="12">
                  <c:v>121039</c:v>
                </c:pt>
                <c:pt idx="13">
                  <c:v>121024</c:v>
                </c:pt>
                <c:pt idx="14">
                  <c:v>121010</c:v>
                </c:pt>
                <c:pt idx="15">
                  <c:v>121008</c:v>
                </c:pt>
                <c:pt idx="16">
                  <c:v>121017</c:v>
                </c:pt>
                <c:pt idx="17">
                  <c:v>121021</c:v>
                </c:pt>
                <c:pt idx="18">
                  <c:v>121047</c:v>
                </c:pt>
                <c:pt idx="19">
                  <c:v>121048</c:v>
                </c:pt>
                <c:pt idx="20">
                  <c:v>121056</c:v>
                </c:pt>
                <c:pt idx="21">
                  <c:v>121054</c:v>
                </c:pt>
                <c:pt idx="22">
                  <c:v>121060</c:v>
                </c:pt>
                <c:pt idx="23">
                  <c:v>121063</c:v>
                </c:pt>
                <c:pt idx="24">
                  <c:v>121107</c:v>
                </c:pt>
                <c:pt idx="25">
                  <c:v>121105</c:v>
                </c:pt>
                <c:pt idx="26">
                  <c:v>121127</c:v>
                </c:pt>
                <c:pt idx="27">
                  <c:v>121118</c:v>
                </c:pt>
                <c:pt idx="28">
                  <c:v>121115</c:v>
                </c:pt>
                <c:pt idx="29">
                  <c:v>121108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25-477D-A78D-E7AC4C6E23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toyota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4635100</c:v>
                </c:pt>
                <c:pt idx="1">
                  <c:v>4640948</c:v>
                </c:pt>
                <c:pt idx="2">
                  <c:v>4647324</c:v>
                </c:pt>
                <c:pt idx="3">
                  <c:v>4655474</c:v>
                </c:pt>
                <c:pt idx="4">
                  <c:v>4666101</c:v>
                </c:pt>
                <c:pt idx="5">
                  <c:v>4687865</c:v>
                </c:pt>
                <c:pt idx="6">
                  <c:v>4698610</c:v>
                </c:pt>
                <c:pt idx="7">
                  <c:v>4706577</c:v>
                </c:pt>
                <c:pt idx="8">
                  <c:v>4715528</c:v>
                </c:pt>
                <c:pt idx="9">
                  <c:v>4723673</c:v>
                </c:pt>
                <c:pt idx="10">
                  <c:v>4730175</c:v>
                </c:pt>
                <c:pt idx="11">
                  <c:v>4736092</c:v>
                </c:pt>
                <c:pt idx="12">
                  <c:v>4742326</c:v>
                </c:pt>
                <c:pt idx="13">
                  <c:v>4747776</c:v>
                </c:pt>
                <c:pt idx="14">
                  <c:v>4755106</c:v>
                </c:pt>
                <c:pt idx="15">
                  <c:v>4762796</c:v>
                </c:pt>
                <c:pt idx="16">
                  <c:v>4769680</c:v>
                </c:pt>
                <c:pt idx="17">
                  <c:v>4785659</c:v>
                </c:pt>
                <c:pt idx="18">
                  <c:v>4802861</c:v>
                </c:pt>
                <c:pt idx="19">
                  <c:v>4819561</c:v>
                </c:pt>
                <c:pt idx="20">
                  <c:v>4833070</c:v>
                </c:pt>
                <c:pt idx="21">
                  <c:v>4845145</c:v>
                </c:pt>
                <c:pt idx="22">
                  <c:v>4855620</c:v>
                </c:pt>
                <c:pt idx="23">
                  <c:v>4865275</c:v>
                </c:pt>
                <c:pt idx="24">
                  <c:v>4874637</c:v>
                </c:pt>
                <c:pt idx="25">
                  <c:v>4885475</c:v>
                </c:pt>
                <c:pt idx="26">
                  <c:v>4896040</c:v>
                </c:pt>
                <c:pt idx="27">
                  <c:v>4904484</c:v>
                </c:pt>
                <c:pt idx="28">
                  <c:v>4913373</c:v>
                </c:pt>
                <c:pt idx="29">
                  <c:v>4922613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25-477D-A78D-E7AC4C6E2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946648"/>
        <c:axId val="294629440"/>
      </c:lineChart>
      <c:catAx>
        <c:axId val="34794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29440"/>
        <c:crosses val="autoZero"/>
        <c:auto val="1"/>
        <c:lblAlgn val="ctr"/>
        <c:lblOffset val="100"/>
        <c:noMultiLvlLbl val="0"/>
      </c:catAx>
      <c:valAx>
        <c:axId val="29462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4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1.7963209679429899E-2</c:v>
                </c:pt>
                <c:pt idx="1">
                  <c:v>1.2025534444718501E-2</c:v>
                </c:pt>
                <c:pt idx="2">
                  <c:v>-1.8519283000264501E-2</c:v>
                </c:pt>
                <c:pt idx="3">
                  <c:v>3.16219098959701E-2</c:v>
                </c:pt>
                <c:pt idx="4">
                  <c:v>1.9444621313710098E-2</c:v>
                </c:pt>
                <c:pt idx="5">
                  <c:v>1.355630145575E-2</c:v>
                </c:pt>
                <c:pt idx="6">
                  <c:v>2.0483810774484499E-2</c:v>
                </c:pt>
                <c:pt idx="7">
                  <c:v>9.9607417430382598E-3</c:v>
                </c:pt>
                <c:pt idx="8">
                  <c:v>9.0945831629206299E-3</c:v>
                </c:pt>
                <c:pt idx="9">
                  <c:v>2.7263553261790099E-2</c:v>
                </c:pt>
                <c:pt idx="10">
                  <c:v>2.8147539745338599E-2</c:v>
                </c:pt>
                <c:pt idx="11">
                  <c:v>2.58290778405427E-2</c:v>
                </c:pt>
                <c:pt idx="12">
                  <c:v>2.2415018522629001E-2</c:v>
                </c:pt>
                <c:pt idx="13">
                  <c:v>1.55613497364982E-2</c:v>
                </c:pt>
                <c:pt idx="14">
                  <c:v>-2.9814398732637402E-3</c:v>
                </c:pt>
                <c:pt idx="15">
                  <c:v>-3.8131718042693301E-3</c:v>
                </c:pt>
                <c:pt idx="16">
                  <c:v>1.8461999807358201E-2</c:v>
                </c:pt>
                <c:pt idx="17">
                  <c:v>2.20618506725857E-2</c:v>
                </c:pt>
                <c:pt idx="18">
                  <c:v>8.2043020376502893E-3</c:v>
                </c:pt>
                <c:pt idx="19">
                  <c:v>2.2809802767721099E-2</c:v>
                </c:pt>
                <c:pt idx="20">
                  <c:v>7.7655885053257902E-3</c:v>
                </c:pt>
                <c:pt idx="21">
                  <c:v>5.5666252848438303E-3</c:v>
                </c:pt>
                <c:pt idx="22">
                  <c:v>9.8567099575135996E-3</c:v>
                </c:pt>
                <c:pt idx="23">
                  <c:v>9.6377042310847507E-3</c:v>
                </c:pt>
                <c:pt idx="24">
                  <c:v>1.0617835152452701E-2</c:v>
                </c:pt>
                <c:pt idx="25">
                  <c:v>1.0852372879873E-2</c:v>
                </c:pt>
                <c:pt idx="26">
                  <c:v>7.0485641356155503E-3</c:v>
                </c:pt>
                <c:pt idx="27">
                  <c:v>1.14394874968228E-2</c:v>
                </c:pt>
                <c:pt idx="28">
                  <c:v>4.1523770414896698E-3</c:v>
                </c:pt>
                <c:pt idx="29">
                  <c:v>3.5867980388872502E-3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50-427F-8046-3D1E167CFC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0.17361111111111099</c:v>
                </c:pt>
                <c:pt idx="2">
                  <c:v>-5.77700751010976E-2</c:v>
                </c:pt>
                <c:pt idx="3">
                  <c:v>5.7803468208092498E-2</c:v>
                </c:pt>
                <c:pt idx="4">
                  <c:v>0.46216060080878102</c:v>
                </c:pt>
                <c:pt idx="5">
                  <c:v>0.23001725129384701</c:v>
                </c:pt>
                <c:pt idx="6">
                  <c:v>0.17211703958691901</c:v>
                </c:pt>
                <c:pt idx="7">
                  <c:v>0.17182130584192401</c:v>
                </c:pt>
                <c:pt idx="8">
                  <c:v>0.34305317324185203</c:v>
                </c:pt>
                <c:pt idx="9">
                  <c:v>0.22792022792022801</c:v>
                </c:pt>
                <c:pt idx="10">
                  <c:v>0.170551449687322</c:v>
                </c:pt>
                <c:pt idx="11">
                  <c:v>0.227014755959137</c:v>
                </c:pt>
                <c:pt idx="12">
                  <c:v>0.22650056625141601</c:v>
                </c:pt>
                <c:pt idx="13">
                  <c:v>0.112994350282486</c:v>
                </c:pt>
                <c:pt idx="14">
                  <c:v>5.6433408577878097E-2</c:v>
                </c:pt>
                <c:pt idx="15">
                  <c:v>0.28200789622109401</c:v>
                </c:pt>
                <c:pt idx="16">
                  <c:v>0.56242969628796402</c:v>
                </c:pt>
                <c:pt idx="17">
                  <c:v>0.39149888143176698</c:v>
                </c:pt>
                <c:pt idx="18">
                  <c:v>0.222841225626741</c:v>
                </c:pt>
                <c:pt idx="19">
                  <c:v>0</c:v>
                </c:pt>
                <c:pt idx="20">
                  <c:v>-0.111172873818788</c:v>
                </c:pt>
                <c:pt idx="21">
                  <c:v>-5.5648302726766803E-2</c:v>
                </c:pt>
                <c:pt idx="22">
                  <c:v>0.111358574610245</c:v>
                </c:pt>
                <c:pt idx="23">
                  <c:v>0.16685205784204701</c:v>
                </c:pt>
                <c:pt idx="24">
                  <c:v>0.33314825097168199</c:v>
                </c:pt>
                <c:pt idx="25">
                  <c:v>5.5340343110127303E-2</c:v>
                </c:pt>
                <c:pt idx="26">
                  <c:v>5.5309734513274297E-2</c:v>
                </c:pt>
                <c:pt idx="27">
                  <c:v>0.110558319513543</c:v>
                </c:pt>
                <c:pt idx="28">
                  <c:v>0.33130866924351199</c:v>
                </c:pt>
                <c:pt idx="29">
                  <c:v>0.16510731975784301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50-427F-8046-3D1E167CFC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skodagram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1.3254601003373299E-2</c:v>
                </c:pt>
                <c:pt idx="1">
                  <c:v>4.6384955371046501E-3</c:v>
                </c:pt>
                <c:pt idx="2">
                  <c:v>-6.9574205860136002E-3</c:v>
                </c:pt>
                <c:pt idx="3">
                  <c:v>5.9639182943193696E-3</c:v>
                </c:pt>
                <c:pt idx="4">
                  <c:v>3.7106611934414099E-2</c:v>
                </c:pt>
                <c:pt idx="5">
                  <c:v>0</c:v>
                </c:pt>
                <c:pt idx="6">
                  <c:v>2.5501333024226299E-2</c:v>
                </c:pt>
                <c:pt idx="7">
                  <c:v>1.4568475144194799E-2</c:v>
                </c:pt>
                <c:pt idx="8">
                  <c:v>1.4235299570292599E-2</c:v>
                </c:pt>
                <c:pt idx="9">
                  <c:v>2.15154133110897E-2</c:v>
                </c:pt>
                <c:pt idx="10">
                  <c:v>1.55539523585749E-2</c:v>
                </c:pt>
                <c:pt idx="11">
                  <c:v>1.55515334804663E-2</c:v>
                </c:pt>
                <c:pt idx="12">
                  <c:v>1.35641219050644E-2</c:v>
                </c:pt>
                <c:pt idx="13">
                  <c:v>8.2696843296097694E-3</c:v>
                </c:pt>
                <c:pt idx="14">
                  <c:v>-1.3230400814992699E-3</c:v>
                </c:pt>
                <c:pt idx="15">
                  <c:v>3.3076439652035902E-4</c:v>
                </c:pt>
                <c:pt idx="16">
                  <c:v>2.1830377963225699E-2</c:v>
                </c:pt>
                <c:pt idx="17">
                  <c:v>1.6865246679034499E-2</c:v>
                </c:pt>
                <c:pt idx="18">
                  <c:v>1.4217320002116099E-2</c:v>
                </c:pt>
                <c:pt idx="19">
                  <c:v>7.9341203539940001E-3</c:v>
                </c:pt>
                <c:pt idx="20">
                  <c:v>-3.3056212088656799E-3</c:v>
                </c:pt>
                <c:pt idx="21">
                  <c:v>7.9337531611047805E-3</c:v>
                </c:pt>
                <c:pt idx="22">
                  <c:v>1.1238592002750099E-2</c:v>
                </c:pt>
                <c:pt idx="23">
                  <c:v>1.2889877480062E-2</c:v>
                </c:pt>
                <c:pt idx="24">
                  <c:v>1.28882162047838E-2</c:v>
                </c:pt>
                <c:pt idx="25">
                  <c:v>-1.6521224817523099E-3</c:v>
                </c:pt>
                <c:pt idx="26">
                  <c:v>1.45389180401538E-2</c:v>
                </c:pt>
                <c:pt idx="27">
                  <c:v>-2.3126734505087899E-3</c:v>
                </c:pt>
                <c:pt idx="28">
                  <c:v>1.02420764323213E-2</c:v>
                </c:pt>
                <c:pt idx="29">
                  <c:v>4.9553359057032597E-3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50-427F-8046-3D1E167CFC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seatesp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1.48620308139439E-2</c:v>
                </c:pt>
                <c:pt idx="1">
                  <c:v>-4.1277284284912301E-3</c:v>
                </c:pt>
                <c:pt idx="2">
                  <c:v>-6.6046381071107205E-2</c:v>
                </c:pt>
                <c:pt idx="3">
                  <c:v>-6.6090031144927196E-3</c:v>
                </c:pt>
                <c:pt idx="4">
                  <c:v>1.6523599831459301E-3</c:v>
                </c:pt>
                <c:pt idx="5">
                  <c:v>9.9139960839715498E-3</c:v>
                </c:pt>
                <c:pt idx="6">
                  <c:v>-1.32173510776272E-2</c:v>
                </c:pt>
                <c:pt idx="7">
                  <c:v>-5.7833555028627597E-3</c:v>
                </c:pt>
                <c:pt idx="8">
                  <c:v>1.3219862843923E-2</c:v>
                </c:pt>
                <c:pt idx="9">
                  <c:v>2.14794375691886E-2</c:v>
                </c:pt>
                <c:pt idx="10">
                  <c:v>-9.0855028412845304E-3</c:v>
                </c:pt>
                <c:pt idx="11">
                  <c:v>4.1301492635943899E-3</c:v>
                </c:pt>
                <c:pt idx="12">
                  <c:v>-2.23018849222738E-2</c:v>
                </c:pt>
                <c:pt idx="13">
                  <c:v>-1.2392699873594501E-2</c:v>
                </c:pt>
                <c:pt idx="14">
                  <c:v>-1.15679534637758E-2</c:v>
                </c:pt>
                <c:pt idx="15">
                  <c:v>-1.6527559705809399E-3</c:v>
                </c:pt>
                <c:pt idx="16">
                  <c:v>7.4375247917493103E-3</c:v>
                </c:pt>
                <c:pt idx="17">
                  <c:v>3.30532074006131E-3</c:v>
                </c:pt>
                <c:pt idx="18">
                  <c:v>2.14838746994323E-2</c:v>
                </c:pt>
                <c:pt idx="19">
                  <c:v>8.2612538931158995E-4</c:v>
                </c:pt>
                <c:pt idx="20">
                  <c:v>6.6089485162910602E-3</c:v>
                </c:pt>
                <c:pt idx="21">
                  <c:v>-1.65212794078773E-3</c:v>
                </c:pt>
                <c:pt idx="22">
                  <c:v>4.9564657095180703E-3</c:v>
                </c:pt>
                <c:pt idx="23">
                  <c:v>2.4781100280852498E-3</c:v>
                </c:pt>
                <c:pt idx="24">
                  <c:v>3.6344713083270697E-2</c:v>
                </c:pt>
                <c:pt idx="25">
                  <c:v>-1.65143220457942E-3</c:v>
                </c:pt>
                <c:pt idx="26">
                  <c:v>1.8166054250443799E-2</c:v>
                </c:pt>
                <c:pt idx="27">
                  <c:v>-7.4302178704995598E-3</c:v>
                </c:pt>
                <c:pt idx="28">
                  <c:v>-2.4769233309665001E-3</c:v>
                </c:pt>
                <c:pt idx="29">
                  <c:v>-5.7796309292820897E-3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50-427F-8046-3D1E167CFC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toyota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0.130869410992598</c:v>
                </c:pt>
                <c:pt idx="1">
                  <c:v>0.12616772022178599</c:v>
                </c:pt>
                <c:pt idx="2">
                  <c:v>0.137385723778849</c:v>
                </c:pt>
                <c:pt idx="3">
                  <c:v>0.175369739660932</c:v>
                </c:pt>
                <c:pt idx="4">
                  <c:v>0.22826891525975701</c:v>
                </c:pt>
                <c:pt idx="5">
                  <c:v>0.46642796630420102</c:v>
                </c:pt>
                <c:pt idx="6">
                  <c:v>0.229208818939965</c:v>
                </c:pt>
                <c:pt idx="7">
                  <c:v>0.169560784998116</c:v>
                </c:pt>
                <c:pt idx="8">
                  <c:v>0.19018067695482299</c:v>
                </c:pt>
                <c:pt idx="9">
                  <c:v>0.17272721103554001</c:v>
                </c:pt>
                <c:pt idx="10">
                  <c:v>0.137647123329663</c:v>
                </c:pt>
                <c:pt idx="11">
                  <c:v>0.125090509336335</c:v>
                </c:pt>
                <c:pt idx="12">
                  <c:v>0.131627510614236</c:v>
                </c:pt>
                <c:pt idx="13">
                  <c:v>0.114922508490559</c:v>
                </c:pt>
                <c:pt idx="14">
                  <c:v>0.15438807559581599</c:v>
                </c:pt>
                <c:pt idx="15">
                  <c:v>0.161720895391186</c:v>
                </c:pt>
                <c:pt idx="16">
                  <c:v>0.14453694846472501</c:v>
                </c:pt>
                <c:pt idx="17">
                  <c:v>0.33501199241877899</c:v>
                </c:pt>
                <c:pt idx="18">
                  <c:v>0.35944892855926402</c:v>
                </c:pt>
                <c:pt idx="19">
                  <c:v>0.34770941736602401</c:v>
                </c:pt>
                <c:pt idx="20">
                  <c:v>0.28029523850823801</c:v>
                </c:pt>
                <c:pt idx="21">
                  <c:v>0.249841198244594</c:v>
                </c:pt>
                <c:pt idx="22">
                  <c:v>0.21619580012569301</c:v>
                </c:pt>
                <c:pt idx="23">
                  <c:v>0.19884175450302899</c:v>
                </c:pt>
                <c:pt idx="24">
                  <c:v>0.192424888623973</c:v>
                </c:pt>
                <c:pt idx="25">
                  <c:v>0.222334504087176</c:v>
                </c:pt>
                <c:pt idx="26">
                  <c:v>0.21625328141071201</c:v>
                </c:pt>
                <c:pt idx="27">
                  <c:v>0.17246591122621499</c:v>
                </c:pt>
                <c:pt idx="28">
                  <c:v>0.18124230805931901</c:v>
                </c:pt>
                <c:pt idx="29">
                  <c:v>0.18805818324804599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50-427F-8046-3D1E167CF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977720"/>
        <c:axId val="398980016"/>
      </c:lineChart>
      <c:catAx>
        <c:axId val="39897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80016"/>
        <c:crosses val="autoZero"/>
        <c:auto val="1"/>
        <c:lblAlgn val="ctr"/>
        <c:lblOffset val="100"/>
        <c:noMultiLvlLbl val="0"/>
      </c:catAx>
      <c:valAx>
        <c:axId val="39898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7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72723</c:v>
                </c:pt>
                <c:pt idx="1">
                  <c:v>73908</c:v>
                </c:pt>
                <c:pt idx="2">
                  <c:v>51808</c:v>
                </c:pt>
                <c:pt idx="3">
                  <c:v>111076</c:v>
                </c:pt>
                <c:pt idx="4">
                  <c:v>73967</c:v>
                </c:pt>
                <c:pt idx="5">
                  <c:v>60678</c:v>
                </c:pt>
                <c:pt idx="6">
                  <c:v>57044</c:v>
                </c:pt>
                <c:pt idx="7">
                  <c:v>136250</c:v>
                </c:pt>
                <c:pt idx="8">
                  <c:v>70234</c:v>
                </c:pt>
                <c:pt idx="9">
                  <c:v>76154</c:v>
                </c:pt>
                <c:pt idx="10">
                  <c:v>184554</c:v>
                </c:pt>
                <c:pt idx="11">
                  <c:v>57116</c:v>
                </c:pt>
                <c:pt idx="12">
                  <c:v>96178</c:v>
                </c:pt>
                <c:pt idx="13">
                  <c:v>62984</c:v>
                </c:pt>
                <c:pt idx="14">
                  <c:v>75288</c:v>
                </c:pt>
                <c:pt idx="15">
                  <c:v>125184</c:v>
                </c:pt>
                <c:pt idx="16">
                  <c:v>90717</c:v>
                </c:pt>
                <c:pt idx="17">
                  <c:v>129380</c:v>
                </c:pt>
                <c:pt idx="18">
                  <c:v>80456</c:v>
                </c:pt>
                <c:pt idx="19">
                  <c:v>37769</c:v>
                </c:pt>
                <c:pt idx="20">
                  <c:v>100120</c:v>
                </c:pt>
                <c:pt idx="21">
                  <c:v>105856</c:v>
                </c:pt>
                <c:pt idx="22">
                  <c:v>83200</c:v>
                </c:pt>
                <c:pt idx="23">
                  <c:v>79317</c:v>
                </c:pt>
                <c:pt idx="24">
                  <c:v>86353</c:v>
                </c:pt>
                <c:pt idx="25">
                  <c:v>78206</c:v>
                </c:pt>
                <c:pt idx="26">
                  <c:v>80922</c:v>
                </c:pt>
                <c:pt idx="27">
                  <c:v>67819</c:v>
                </c:pt>
                <c:pt idx="28">
                  <c:v>89483</c:v>
                </c:pt>
                <c:pt idx="29">
                  <c:v>83454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3-4949-976E-4077967B71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43-4949-976E-4077967B71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skodagram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2230</c:v>
                </c:pt>
                <c:pt idx="1">
                  <c:v>0</c:v>
                </c:pt>
                <c:pt idx="2">
                  <c:v>1556</c:v>
                </c:pt>
                <c:pt idx="3">
                  <c:v>1310</c:v>
                </c:pt>
                <c:pt idx="4">
                  <c:v>0</c:v>
                </c:pt>
                <c:pt idx="5">
                  <c:v>1086</c:v>
                </c:pt>
                <c:pt idx="6">
                  <c:v>0</c:v>
                </c:pt>
                <c:pt idx="7">
                  <c:v>3868</c:v>
                </c:pt>
                <c:pt idx="8">
                  <c:v>0</c:v>
                </c:pt>
                <c:pt idx="9">
                  <c:v>3551</c:v>
                </c:pt>
                <c:pt idx="10">
                  <c:v>0</c:v>
                </c:pt>
                <c:pt idx="11">
                  <c:v>2953</c:v>
                </c:pt>
                <c:pt idx="12">
                  <c:v>0</c:v>
                </c:pt>
                <c:pt idx="13">
                  <c:v>0</c:v>
                </c:pt>
                <c:pt idx="14">
                  <c:v>2409</c:v>
                </c:pt>
                <c:pt idx="15">
                  <c:v>0</c:v>
                </c:pt>
                <c:pt idx="16">
                  <c:v>1655</c:v>
                </c:pt>
                <c:pt idx="17">
                  <c:v>936</c:v>
                </c:pt>
                <c:pt idx="18">
                  <c:v>2418</c:v>
                </c:pt>
                <c:pt idx="19">
                  <c:v>4120</c:v>
                </c:pt>
                <c:pt idx="20">
                  <c:v>0</c:v>
                </c:pt>
                <c:pt idx="21">
                  <c:v>1142</c:v>
                </c:pt>
                <c:pt idx="22">
                  <c:v>0</c:v>
                </c:pt>
                <c:pt idx="23">
                  <c:v>5913</c:v>
                </c:pt>
                <c:pt idx="24">
                  <c:v>1633</c:v>
                </c:pt>
                <c:pt idx="25">
                  <c:v>7046</c:v>
                </c:pt>
                <c:pt idx="26">
                  <c:v>946</c:v>
                </c:pt>
                <c:pt idx="27">
                  <c:v>2251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43-4949-976E-4077967B71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seatesp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327</c:v>
                </c:pt>
                <c:pt idx="1">
                  <c:v>6</c:v>
                </c:pt>
                <c:pt idx="2">
                  <c:v>289</c:v>
                </c:pt>
                <c:pt idx="3">
                  <c:v>0</c:v>
                </c:pt>
                <c:pt idx="4">
                  <c:v>0</c:v>
                </c:pt>
                <c:pt idx="5">
                  <c:v>226</c:v>
                </c:pt>
                <c:pt idx="6">
                  <c:v>391</c:v>
                </c:pt>
                <c:pt idx="7">
                  <c:v>0</c:v>
                </c:pt>
                <c:pt idx="8">
                  <c:v>420</c:v>
                </c:pt>
                <c:pt idx="9">
                  <c:v>0</c:v>
                </c:pt>
                <c:pt idx="10">
                  <c:v>20</c:v>
                </c:pt>
                <c:pt idx="11">
                  <c:v>0</c:v>
                </c:pt>
                <c:pt idx="12">
                  <c:v>766</c:v>
                </c:pt>
                <c:pt idx="13">
                  <c:v>315</c:v>
                </c:pt>
                <c:pt idx="14">
                  <c:v>0</c:v>
                </c:pt>
                <c:pt idx="15">
                  <c:v>212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357</c:v>
                </c:pt>
                <c:pt idx="20">
                  <c:v>0</c:v>
                </c:pt>
                <c:pt idx="21">
                  <c:v>261</c:v>
                </c:pt>
                <c:pt idx="22">
                  <c:v>0</c:v>
                </c:pt>
                <c:pt idx="23">
                  <c:v>1000</c:v>
                </c:pt>
                <c:pt idx="24">
                  <c:v>0</c:v>
                </c:pt>
                <c:pt idx="25">
                  <c:v>335</c:v>
                </c:pt>
                <c:pt idx="26">
                  <c:v>0</c:v>
                </c:pt>
                <c:pt idx="27">
                  <c:v>0</c:v>
                </c:pt>
                <c:pt idx="28">
                  <c:v>214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43-4949-976E-4077967B71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toyota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25068</c:v>
                </c:pt>
                <c:pt idx="1">
                  <c:v>9240</c:v>
                </c:pt>
                <c:pt idx="2">
                  <c:v>22649</c:v>
                </c:pt>
                <c:pt idx="3">
                  <c:v>26113</c:v>
                </c:pt>
                <c:pt idx="4">
                  <c:v>26805</c:v>
                </c:pt>
                <c:pt idx="5">
                  <c:v>30205</c:v>
                </c:pt>
                <c:pt idx="6">
                  <c:v>31791</c:v>
                </c:pt>
                <c:pt idx="7">
                  <c:v>20634</c:v>
                </c:pt>
                <c:pt idx="8">
                  <c:v>13526</c:v>
                </c:pt>
                <c:pt idx="9">
                  <c:v>17049</c:v>
                </c:pt>
                <c:pt idx="10">
                  <c:v>19090</c:v>
                </c:pt>
                <c:pt idx="11">
                  <c:v>15871</c:v>
                </c:pt>
                <c:pt idx="12">
                  <c:v>24828</c:v>
                </c:pt>
                <c:pt idx="13">
                  <c:v>26468</c:v>
                </c:pt>
                <c:pt idx="14">
                  <c:v>27106</c:v>
                </c:pt>
                <c:pt idx="15">
                  <c:v>21824</c:v>
                </c:pt>
                <c:pt idx="16">
                  <c:v>22368</c:v>
                </c:pt>
                <c:pt idx="17">
                  <c:v>22071</c:v>
                </c:pt>
                <c:pt idx="18">
                  <c:v>15534</c:v>
                </c:pt>
                <c:pt idx="19">
                  <c:v>18061</c:v>
                </c:pt>
                <c:pt idx="20">
                  <c:v>14548</c:v>
                </c:pt>
                <c:pt idx="21">
                  <c:v>15849</c:v>
                </c:pt>
                <c:pt idx="22">
                  <c:v>18625</c:v>
                </c:pt>
                <c:pt idx="23">
                  <c:v>20621</c:v>
                </c:pt>
                <c:pt idx="24">
                  <c:v>23660</c:v>
                </c:pt>
                <c:pt idx="25">
                  <c:v>21439</c:v>
                </c:pt>
                <c:pt idx="26">
                  <c:v>30576</c:v>
                </c:pt>
                <c:pt idx="27">
                  <c:v>10896</c:v>
                </c:pt>
                <c:pt idx="28">
                  <c:v>13779</c:v>
                </c:pt>
                <c:pt idx="29">
                  <c:v>9620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43-4949-976E-4077967B7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687432"/>
        <c:axId val="431688744"/>
      </c:lineChart>
      <c:catAx>
        <c:axId val="43168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88744"/>
        <c:crosses val="autoZero"/>
        <c:auto val="1"/>
        <c:lblAlgn val="ctr"/>
        <c:lblOffset val="100"/>
        <c:noMultiLvlLbl val="0"/>
      </c:catAx>
      <c:valAx>
        <c:axId val="43168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8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0.21490000000000001</c:v>
                </c:pt>
                <c:pt idx="1">
                  <c:v>0.21840000000000001</c:v>
                </c:pt>
                <c:pt idx="2">
                  <c:v>0.15310000000000001</c:v>
                </c:pt>
                <c:pt idx="3">
                  <c:v>0.32819999999999999</c:v>
                </c:pt>
                <c:pt idx="4">
                  <c:v>0.2185</c:v>
                </c:pt>
                <c:pt idx="5">
                  <c:v>0.1792</c:v>
                </c:pt>
                <c:pt idx="6">
                  <c:v>0.16850000000000001</c:v>
                </c:pt>
                <c:pt idx="7">
                  <c:v>0.40229999999999999</c:v>
                </c:pt>
                <c:pt idx="8">
                  <c:v>0.2074</c:v>
                </c:pt>
                <c:pt idx="9">
                  <c:v>0.2248</c:v>
                </c:pt>
                <c:pt idx="10">
                  <c:v>0.54469999999999996</c:v>
                </c:pt>
                <c:pt idx="11">
                  <c:v>0.16850000000000001</c:v>
                </c:pt>
                <c:pt idx="12">
                  <c:v>0.28370000000000001</c:v>
                </c:pt>
                <c:pt idx="13">
                  <c:v>0.18579999999999999</c:v>
                </c:pt>
                <c:pt idx="14">
                  <c:v>0.222</c:v>
                </c:pt>
                <c:pt idx="15">
                  <c:v>0.36919999999999997</c:v>
                </c:pt>
                <c:pt idx="16">
                  <c:v>0.26750000000000002</c:v>
                </c:pt>
                <c:pt idx="17">
                  <c:v>0.38150000000000001</c:v>
                </c:pt>
                <c:pt idx="18">
                  <c:v>0.23719999999999999</c:v>
                </c:pt>
                <c:pt idx="19">
                  <c:v>0.1113</c:v>
                </c:pt>
                <c:pt idx="20">
                  <c:v>0.29509999999999997</c:v>
                </c:pt>
                <c:pt idx="21">
                  <c:v>0.31190000000000001</c:v>
                </c:pt>
                <c:pt idx="22">
                  <c:v>0.2452</c:v>
                </c:pt>
                <c:pt idx="23">
                  <c:v>0.23369999999999999</c:v>
                </c:pt>
                <c:pt idx="24">
                  <c:v>0.25440000000000002</c:v>
                </c:pt>
                <c:pt idx="25">
                  <c:v>0.23039999999999999</c:v>
                </c:pt>
                <c:pt idx="26">
                  <c:v>0.23830000000000001</c:v>
                </c:pt>
                <c:pt idx="27">
                  <c:v>0.19969999999999999</c:v>
                </c:pt>
                <c:pt idx="28">
                  <c:v>0.26350000000000001</c:v>
                </c:pt>
                <c:pt idx="29">
                  <c:v>0.24579999999999999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32-4C36-8193-341753B6D1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0.22589999999999999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32-4C36-8193-341753B6D1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skodagram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0.7389</c:v>
                </c:pt>
                <c:pt idx="1">
                  <c:v>0</c:v>
                </c:pt>
                <c:pt idx="2">
                  <c:v>0.51549999999999996</c:v>
                </c:pt>
                <c:pt idx="3">
                  <c:v>0.434</c:v>
                </c:pt>
                <c:pt idx="4">
                  <c:v>0</c:v>
                </c:pt>
                <c:pt idx="5">
                  <c:v>0.35970000000000002</c:v>
                </c:pt>
                <c:pt idx="6">
                  <c:v>0</c:v>
                </c:pt>
                <c:pt idx="7">
                  <c:v>1.2806</c:v>
                </c:pt>
                <c:pt idx="8">
                  <c:v>0</c:v>
                </c:pt>
                <c:pt idx="9">
                  <c:v>1.1753</c:v>
                </c:pt>
                <c:pt idx="10">
                  <c:v>0</c:v>
                </c:pt>
                <c:pt idx="11">
                  <c:v>0.97699999999999998</c:v>
                </c:pt>
                <c:pt idx="12">
                  <c:v>0</c:v>
                </c:pt>
                <c:pt idx="13">
                  <c:v>0</c:v>
                </c:pt>
                <c:pt idx="14">
                  <c:v>0.79679999999999995</c:v>
                </c:pt>
                <c:pt idx="15">
                  <c:v>0</c:v>
                </c:pt>
                <c:pt idx="16">
                  <c:v>0.5474</c:v>
                </c:pt>
                <c:pt idx="17">
                  <c:v>0.3095</c:v>
                </c:pt>
                <c:pt idx="18">
                  <c:v>0.7994</c:v>
                </c:pt>
                <c:pt idx="19">
                  <c:v>1.3620000000000001</c:v>
                </c:pt>
                <c:pt idx="20">
                  <c:v>0</c:v>
                </c:pt>
                <c:pt idx="21">
                  <c:v>0.3775</c:v>
                </c:pt>
                <c:pt idx="22">
                  <c:v>0</c:v>
                </c:pt>
                <c:pt idx="23">
                  <c:v>1.9541999999999999</c:v>
                </c:pt>
                <c:pt idx="24">
                  <c:v>0.53959999999999997</c:v>
                </c:pt>
                <c:pt idx="25">
                  <c:v>2.3281999999999998</c:v>
                </c:pt>
                <c:pt idx="26">
                  <c:v>0.31259999999999999</c:v>
                </c:pt>
                <c:pt idx="27">
                  <c:v>0.74370000000000003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32-4C36-8193-341753B6D1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seatesp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0.27</c:v>
                </c:pt>
                <c:pt idx="1">
                  <c:v>5.0000000000000001E-3</c:v>
                </c:pt>
                <c:pt idx="2">
                  <c:v>0.2387</c:v>
                </c:pt>
                <c:pt idx="3">
                  <c:v>0</c:v>
                </c:pt>
                <c:pt idx="4">
                  <c:v>0</c:v>
                </c:pt>
                <c:pt idx="5">
                  <c:v>0.1867</c:v>
                </c:pt>
                <c:pt idx="6">
                  <c:v>0.32300000000000001</c:v>
                </c:pt>
                <c:pt idx="7">
                  <c:v>0</c:v>
                </c:pt>
                <c:pt idx="8">
                  <c:v>0.34699999999999998</c:v>
                </c:pt>
                <c:pt idx="9">
                  <c:v>0</c:v>
                </c:pt>
                <c:pt idx="10">
                  <c:v>1.6500000000000001E-2</c:v>
                </c:pt>
                <c:pt idx="11">
                  <c:v>0</c:v>
                </c:pt>
                <c:pt idx="12">
                  <c:v>0.63280000000000003</c:v>
                </c:pt>
                <c:pt idx="13">
                  <c:v>0.26029999999999998</c:v>
                </c:pt>
                <c:pt idx="14">
                  <c:v>0</c:v>
                </c:pt>
                <c:pt idx="15">
                  <c:v>0.17519999999999999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0.2949</c:v>
                </c:pt>
                <c:pt idx="20">
                  <c:v>0</c:v>
                </c:pt>
                <c:pt idx="21">
                  <c:v>0.21560000000000001</c:v>
                </c:pt>
                <c:pt idx="22">
                  <c:v>0</c:v>
                </c:pt>
                <c:pt idx="23">
                  <c:v>0.82599999999999996</c:v>
                </c:pt>
                <c:pt idx="24">
                  <c:v>0</c:v>
                </c:pt>
                <c:pt idx="25">
                  <c:v>0.27660000000000001</c:v>
                </c:pt>
                <c:pt idx="26">
                  <c:v>0</c:v>
                </c:pt>
                <c:pt idx="27">
                  <c:v>0</c:v>
                </c:pt>
                <c:pt idx="28">
                  <c:v>0.1772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32-4C36-8193-341753B6D1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toyota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27/09/2022</c:v>
                </c:pt>
                <c:pt idx="1">
                  <c:v>28/09/2022</c:v>
                </c:pt>
                <c:pt idx="2">
                  <c:v>29/09/2022</c:v>
                </c:pt>
                <c:pt idx="3">
                  <c:v>30/09/2022</c:v>
                </c:pt>
                <c:pt idx="4">
                  <c:v>1/10/2022</c:v>
                </c:pt>
                <c:pt idx="5">
                  <c:v>2/10/2022</c:v>
                </c:pt>
                <c:pt idx="6">
                  <c:v>3/10/2022</c:v>
                </c:pt>
                <c:pt idx="7">
                  <c:v>4/10/2022</c:v>
                </c:pt>
                <c:pt idx="8">
                  <c:v>5/10/2022</c:v>
                </c:pt>
                <c:pt idx="9">
                  <c:v>6/10/2022</c:v>
                </c:pt>
                <c:pt idx="10">
                  <c:v>7/10/2022</c:v>
                </c:pt>
                <c:pt idx="11">
                  <c:v>8/10/2022</c:v>
                </c:pt>
                <c:pt idx="12">
                  <c:v>9/10/2022</c:v>
                </c:pt>
                <c:pt idx="13">
                  <c:v>10/10/2022</c:v>
                </c:pt>
                <c:pt idx="14">
                  <c:v>11/10/2022</c:v>
                </c:pt>
                <c:pt idx="15">
                  <c:v>12/10/2022</c:v>
                </c:pt>
                <c:pt idx="16">
                  <c:v>13/10/2022</c:v>
                </c:pt>
                <c:pt idx="17">
                  <c:v>14/10/2022</c:v>
                </c:pt>
                <c:pt idx="18">
                  <c:v>15/10/2022</c:v>
                </c:pt>
                <c:pt idx="19">
                  <c:v>16/10/2022</c:v>
                </c:pt>
                <c:pt idx="20">
                  <c:v>17/10/2022</c:v>
                </c:pt>
                <c:pt idx="21">
                  <c:v>18/10/2022</c:v>
                </c:pt>
                <c:pt idx="22">
                  <c:v>19/10/2022</c:v>
                </c:pt>
                <c:pt idx="23">
                  <c:v>20/10/2022</c:v>
                </c:pt>
                <c:pt idx="24">
                  <c:v>21/10/2022</c:v>
                </c:pt>
                <c:pt idx="25">
                  <c:v>22/10/2022</c:v>
                </c:pt>
                <c:pt idx="26">
                  <c:v>23/10/2022</c:v>
                </c:pt>
                <c:pt idx="27">
                  <c:v>24/10/2022</c:v>
                </c:pt>
                <c:pt idx="28">
                  <c:v>25/10/2022</c:v>
                </c:pt>
                <c:pt idx="29">
                  <c:v>26/10/2022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0.54120000000000001</c:v>
                </c:pt>
                <c:pt idx="1">
                  <c:v>0.19919999999999999</c:v>
                </c:pt>
                <c:pt idx="2">
                  <c:v>0.48770000000000002</c:v>
                </c:pt>
                <c:pt idx="3">
                  <c:v>0.56140000000000001</c:v>
                </c:pt>
                <c:pt idx="4">
                  <c:v>0.57509999999999994</c:v>
                </c:pt>
                <c:pt idx="5">
                  <c:v>0.64580000000000004</c:v>
                </c:pt>
                <c:pt idx="6">
                  <c:v>0.6774</c:v>
                </c:pt>
                <c:pt idx="7">
                  <c:v>0.43880000000000002</c:v>
                </c:pt>
                <c:pt idx="8">
                  <c:v>0.28710000000000002</c:v>
                </c:pt>
                <c:pt idx="9">
                  <c:v>0.36120000000000002</c:v>
                </c:pt>
                <c:pt idx="10">
                  <c:v>0.40389999999999998</c:v>
                </c:pt>
                <c:pt idx="11">
                  <c:v>0.33529999999999999</c:v>
                </c:pt>
                <c:pt idx="12">
                  <c:v>0.52390000000000003</c:v>
                </c:pt>
                <c:pt idx="13">
                  <c:v>0.55779999999999996</c:v>
                </c:pt>
                <c:pt idx="14">
                  <c:v>0.57050000000000001</c:v>
                </c:pt>
                <c:pt idx="15">
                  <c:v>0.45860000000000001</c:v>
                </c:pt>
                <c:pt idx="16">
                  <c:v>0.46929999999999999</c:v>
                </c:pt>
                <c:pt idx="17">
                  <c:v>0.46200000000000002</c:v>
                </c:pt>
                <c:pt idx="18">
                  <c:v>0.32400000000000001</c:v>
                </c:pt>
                <c:pt idx="19">
                  <c:v>0.37540000000000001</c:v>
                </c:pt>
                <c:pt idx="20">
                  <c:v>0.3014</c:v>
                </c:pt>
                <c:pt idx="21">
                  <c:v>0.32750000000000001</c:v>
                </c:pt>
                <c:pt idx="22">
                  <c:v>0.38400000000000001</c:v>
                </c:pt>
                <c:pt idx="23">
                  <c:v>0.42430000000000001</c:v>
                </c:pt>
                <c:pt idx="24">
                  <c:v>0.48580000000000001</c:v>
                </c:pt>
                <c:pt idx="25">
                  <c:v>0.43930000000000002</c:v>
                </c:pt>
                <c:pt idx="26">
                  <c:v>0.62519999999999998</c:v>
                </c:pt>
                <c:pt idx="27">
                  <c:v>0.22239999999999999</c:v>
                </c:pt>
                <c:pt idx="28">
                  <c:v>0.28070000000000001</c:v>
                </c:pt>
                <c:pt idx="29">
                  <c:v>0.1956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32-4C36-8193-341753B6D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688088"/>
        <c:axId val="431693008"/>
      </c:lineChart>
      <c:catAx>
        <c:axId val="43168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93008"/>
        <c:crosses val="autoZero"/>
        <c:auto val="1"/>
        <c:lblAlgn val="ctr"/>
        <c:lblOffset val="100"/>
        <c:noMultiLvlLbl val="0"/>
      </c:catAx>
      <c:valAx>
        <c:axId val="4316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68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D3065-E02E-4133-AC9E-2C762CF84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777AA1-BE0A-402F-945F-413E37AFC9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Claire quintly</a:t>
            </a:r>
          </a:p>
        </p:txBody>
      </p:sp>
    </p:spTree>
    <p:extLst>
      <p:ext uri="{BB962C8B-B14F-4D97-AF65-F5344CB8AC3E}">
        <p14:creationId xmlns:p14="http://schemas.microsoft.com/office/powerpoint/2010/main" val="1549203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E68A-51BE-4AB1-88C0-AD6A44F5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31BD0-81EF-476F-85C6-EB1555C9C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745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7248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572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850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9120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8508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7778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6050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5441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885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1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33959082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3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22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skodagram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3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seatesp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24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962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5451B-3B9D-4F74-AD43-887806E62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4255141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B71C7-9716-46AA-BA08-136E8DE12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8D650-12BF-419F-B376-44E54AD97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143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5122C-A94A-48D4-931A-54D1F514B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05F4-52B0-4634-98DE-C35CC8D33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2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E2F8F-8F72-4B5E-B676-60F0521C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Cars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DA30E-B38D-4994-B22B-34E5E007D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355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ED463-0C49-44F9-BB6F-1D94856A5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D883E-4A2E-4019-B4AC-355C5A355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91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8C79-ED7C-454F-AB8E-953199222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6F819-9AC7-4D4F-904B-4B7274746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962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41852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849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592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07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73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876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701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4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- 2022-10-07 10:00:52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Unwrapping ASMR 🎁
📸: perillobmw mr_cesar_marin freddy_pabon 
The BMW M8 Competition 
#THE8 #BMW #8Series #ASMR 
__
BMW M8 Competition Coupé: Combined fuel consumption: 11.4–11.0 l/100 km. Combined CO2 emissions: 260–251 g/km. All data according to WLTP. Further info: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https://quintly-image-storage.s3.amazonaws.com/b6833be70666979a1bd0ca7125cb15c0/7a61f9cc251e71030c09ac093535055e.jpg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36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B2CE0-952C-46C6-BAF7-513774BBD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49451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73326-EFEC-4993-BD3A-9B301A9F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45857-5E21-4F75-BC83-7675A2AC3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373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023688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66719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14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94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232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144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89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4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- 2022-09-30 18:00:51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Making a BIG statement in The Big Apple 👀
The first-ever BMW XM in Times Square.
#BMWXM #BMW #BMWM 
__
BMW XM *: Fuel consumption combined (WLTP): 1.6 - 1.5 l/100 km. Electric power consumption combined (WLTP): 30.1 - 28.9 kWh/100 km. CO2 emissions combined (WLTP): 36 - 33 g/km. Electric range in WLTP cycle: 82 - 88 km
* All figures are preliminary values.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https://quintly-image-storage.s3.amazonaws.com/b6833be70666979a1bd0ca7125cb15c0/e62c3af5dc7e5a37f5f201e89206e65b.jpg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4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C377E-ED9F-4864-A799-7ED8DF272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318572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6DE5-D883-4364-A2AC-811BD19AA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C4C78-8FF6-4950-9055-FDAC91287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580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92650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7701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68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276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25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9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083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50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- 2022-10-04 19:31:43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Giving pure magnitude 🤌 Our boldest exterior to date.
The first-ever BMW XM.
#BMWXM #BMW #BMW domagoj.dukec 
__
BMW XM *: Fuel consumption combined (WLTP): 1.6 - 1.5 l/100 km. Electric power consumption combined (WLTP): 30.1 - 28.9 kWh/100 km. CO2 emissions combined (WLTP): 36 - 33 g/km. Electric range in WLTP cycle: 82 - 88 km
* All figures are preliminary values.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https://quintly-image-storage.s3.amazonaws.com/b6833be70666979a1bd0ca7125cb15c0/6689f8b57dc6a57361e956dcb5298c56.jpg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288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5E4DA-E23F-4C68-BF0F-E16BE6073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2435320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439E-FFD0-4731-8552-4A5F0054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1EE06-BCA5-4D29-89B4-74B71C2C6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6748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33152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1647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91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726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940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907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69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0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- 2022-10-13 09:01:32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Progression 🔁
The new BMW M2.
#THEM2 #BMW #M2 #BMW
__
BMW M2: Fuel consumption in l/100 km (combined): 10.2-9.6 (WLTP), CO2 emissions in g/km (combined): 230-218 (WLTP). All data according to WLTP. Further info: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https://quintly-image-storage.s3.amazonaws.com/b6833be70666979a1bd0ca7125cb15c0/4b2120d4c69f31f060eb587a7755c3d9.jpg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7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- 2022-10-17 14:08:01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 years of progress created a thing of beauty.
The Vitality Green BMW i4 M50 🤝 kith.
#THEi4 #i4M50 #BMWi #BornElectric 
__
BMW i4 M50: Combined power consumption: 22.5–18.0 kWh/100 km. Combined CO2 emissions: 0 g/km. Electric range: 414– 521 kilometers. All data according to WLTP. Further info: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https://quintly-image-storage.s3.amazonaws.com/b6833be70666979a1bd0ca7125cb15c0/38277f4fcd01676146916cfab3d11cf9.jpg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40564-DE57-4561-AFE8-8E2C52787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563189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0B6C-4DAD-46C3-B3D1-787D3094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0DA4E-DE04-4A91-9A89-478615681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738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55512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131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57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889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62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578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47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3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- 2022-10-26 11:27:53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Literally can’t think of a more beautiful thing 🥹
The 2020 BMW X3M.
#THEX3M #BMW #MPower
#BMWRepost __bullyxl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https://quintly-image-storage.s3.amazonaws.com/b6833be70666979a1bd0ca7125cb15c0/c83bee05005e81993e4cae568a3edd5b.jpg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71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- 2022-10-18 10:28:25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#BMWRepost rmanuelsanchez rownerclub
Experience that autumn glow 🍂 
#THEi8 #BornElectric #eMobility #PlugInHybrid #CarDesign #Throwback #BMW #BMWi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https://quintly-image-storage.s3.amazonaws.com/b6833be70666979a1bd0ca7125cb15c0/da7669c13d9cf6c7375933ad694086af.jpg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20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6AFBC-9810-4B96-93EB-82F0E5323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274379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5CF35-1EE2-4707-9352-166951093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D8215-B27D-4C02-AD72-F632D50AD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266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00525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3000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758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23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56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83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34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93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- 2022-10-25 11:00:43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new icon, in production at Plant Dingolfing.
The new i7.
#THEi7 #BMW #ThisIsForwardism 
__ 
BMW i7 xDrive60*: Power consumption: 19.6 - 18.4* kWh/100 km. Combined CO2 emissions: 0 g/km. Electric range: 590 - 625* in km. All data according to WLTP (*preliminary data). Further info: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https://quintly-image-storage.s3.amazonaws.com/b6833be70666979a1bd0ca7125cb15c0/746f2c98a0f01f4401e7019b36ca4a52.jpg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455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05CC8-7796-495D-83C7-406EDDFB2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4230256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13795-E431-49F3-93D4-35B4B15C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posts | Cars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9B1C9-D86D-4345-814B-55552D948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830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759913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63010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856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06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48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433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99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7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- 2022-10-12 09:00:56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track performance built for the streets 💪
The new BMW M2 Coupé.
#THEM2 #BMW #M2 #BMW #savethemanuals bmwm 
__
BMW M2: Fuel consumption in l/100 km (combined): 10.2-9.6 (WLTP), CO2 emissions in g/km (combined): 230-218 (WLTP). All data according to WLTP. Further info: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https://quintly-image-storage.s3.amazonaws.com/b6833be70666979a1bd0ca7125cb15c0/d5855b1d26360bc0ea79f514988c3973.jpg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0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- 2022-10-04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refined approach to pure driving pleasure.
The new BMW Z4 Roadster.
#THEZ4 #BMW #Z4 
__
BMW Z4 M40i: Fuel consumption combined in l/100km: 8.1–7.9 (WLTP), CO2 emissions combined in g/km: 184–179 (WLTP). Further information: www.bmw.com/disclaimer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https://quintly-image-storage.s3.amazonaws.com/b6833be70666979a1bd0ca7125cb15c0/7a00776c0529cc11fe59a591a78c7e7e.jpg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27/10/2022 08:17:36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49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34BB3-D80D-4706-8A70-87C506A24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</p:spTree>
    <p:extLst>
      <p:ext uri="{BB962C8B-B14F-4D97-AF65-F5344CB8AC3E}">
        <p14:creationId xmlns:p14="http://schemas.microsoft.com/office/powerpoint/2010/main" val="352615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2AFB8-2777-472B-B090-E7BEAC43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Cars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1434A-56FA-437F-A4D6-78A05A68AA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331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91AD9-12E2-43C5-8B46-3CC72C8A1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5D112-6340-49D3-910A-74DB3E1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33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3FA8-7C05-4383-AEE3-9762A5ED3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Cars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7B7D0-45EA-4BAB-87C6-7ECE2D8EF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756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6119C-857A-4FE1-934F-889C1CA19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27/09/2022 - 26/10/2022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2F6D6-E4D2-4300-9D20-76C4CB14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632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573</Words>
  <Application>Microsoft Office PowerPoint</Application>
  <PresentationFormat>On-screen Show (4:3)</PresentationFormat>
  <Paragraphs>203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Overview</vt:lpstr>
      <vt:lpstr>Instagram Key Metrics Table | Cars</vt:lpstr>
      <vt:lpstr>Instagram Followers Total | Cars</vt:lpstr>
      <vt:lpstr>Instagram Followers Change Rate | Cars</vt:lpstr>
      <vt:lpstr>Instagram Top 10 posts | Cars - 1 of 7</vt:lpstr>
      <vt:lpstr>Instagram Top 10 posts | Cars - 2 of 7</vt:lpstr>
      <vt:lpstr>Instagram Top 10 posts | Cars - 3 of 7</vt:lpstr>
      <vt:lpstr>Instagram Top 10 posts | Cars - 4 of 7</vt:lpstr>
      <vt:lpstr>Instagram Top 10 posts | Cars - 5 of 7</vt:lpstr>
      <vt:lpstr>Instagram Top 10 posts | Cars - 6 of 7</vt:lpstr>
      <vt:lpstr>Instagram Top 10 posts | Cars - 7 of 7</vt:lpstr>
      <vt:lpstr>Instagram Average Interactions Per Post | Cars</vt:lpstr>
      <vt:lpstr>Instagram Interaction Rate | Cars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2022-10-27T09:20:22Z</dcterms:created>
  <dcterms:modified xsi:type="dcterms:W3CDTF">2022-10-27T09:20:52Z</dcterms:modified>
</cp:coreProperties>
</file>