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Sheet1!$A$2:$A$101</c:f>
              <c:strCache>
                <c:ptCount val="100"/>
                <c:pt idx="0">
                  <c:v>1/1/2022</c:v>
                </c:pt>
                <c:pt idx="1">
                  <c:v>2/1/2022</c:v>
                </c:pt>
                <c:pt idx="2">
                  <c:v>3/1/2022</c:v>
                </c:pt>
                <c:pt idx="3">
                  <c:v>4/1/2022</c:v>
                </c:pt>
                <c:pt idx="4">
                  <c:v>5/1/2022</c:v>
                </c:pt>
                <c:pt idx="5">
                  <c:v>6/1/2022</c:v>
                </c:pt>
                <c:pt idx="6">
                  <c:v>7/1/2022</c:v>
                </c:pt>
                <c:pt idx="7">
                  <c:v>8/1/2022</c:v>
                </c:pt>
                <c:pt idx="8">
                  <c:v>9/1/2022</c:v>
                </c:pt>
                <c:pt idx="9">
                  <c:v>10/1/2022</c:v>
                </c:pt>
                <c:pt idx="10">
                  <c:v>11/1/2022</c:v>
                </c:pt>
                <c:pt idx="11">
                  <c:v>12/1/2022</c:v>
                </c:pt>
                <c:pt idx="12">
                  <c:v>13/01/2022</c:v>
                </c:pt>
                <c:pt idx="13">
                  <c:v>14/01/2022</c:v>
                </c:pt>
                <c:pt idx="14">
                  <c:v>15/01/2022</c:v>
                </c:pt>
                <c:pt idx="15">
                  <c:v>16/01/2022</c:v>
                </c:pt>
                <c:pt idx="16">
                  <c:v>17/01/2022</c:v>
                </c:pt>
                <c:pt idx="17">
                  <c:v>18/01/2022</c:v>
                </c:pt>
                <c:pt idx="18">
                  <c:v>19/01/2022</c:v>
                </c:pt>
                <c:pt idx="19">
                  <c:v>20/01/2022</c:v>
                </c:pt>
                <c:pt idx="20">
                  <c:v>21/01/2022</c:v>
                </c:pt>
                <c:pt idx="21">
                  <c:v>22/01/2022</c:v>
                </c:pt>
                <c:pt idx="22">
                  <c:v>23/01/2022</c:v>
                </c:pt>
                <c:pt idx="23">
                  <c:v>24/01/2022</c:v>
                </c:pt>
                <c:pt idx="24">
                  <c:v>25/01/2022</c:v>
                </c:pt>
                <c:pt idx="25">
                  <c:v>26/01/2022</c:v>
                </c:pt>
                <c:pt idx="26">
                  <c:v>27/01/2022</c:v>
                </c:pt>
                <c:pt idx="27">
                  <c:v>28/01/2022</c:v>
                </c:pt>
                <c:pt idx="28">
                  <c:v>29/01/2022</c:v>
                </c:pt>
                <c:pt idx="29">
                  <c:v>30/01/2022</c:v>
                </c:pt>
                <c:pt idx="30">
                  <c:v>31/01/2022</c:v>
                </c:pt>
                <c:pt idx="31">
                  <c:v>1/2/2022</c:v>
                </c:pt>
                <c:pt idx="32">
                  <c:v>2/2/2022</c:v>
                </c:pt>
                <c:pt idx="33">
                  <c:v>3/2/2022</c:v>
                </c:pt>
                <c:pt idx="34">
                  <c:v>4/2/2022</c:v>
                </c:pt>
                <c:pt idx="35">
                  <c:v>5/2/2022</c:v>
                </c:pt>
                <c:pt idx="36">
                  <c:v>6/2/2022</c:v>
                </c:pt>
                <c:pt idx="37">
                  <c:v>7/2/2022</c:v>
                </c:pt>
                <c:pt idx="38">
                  <c:v>8/2/2022</c:v>
                </c:pt>
                <c:pt idx="39">
                  <c:v>9/2/2022</c:v>
                </c:pt>
                <c:pt idx="40">
                  <c:v>10/2/2022</c:v>
                </c:pt>
                <c:pt idx="41">
                  <c:v>11/2/2022</c:v>
                </c:pt>
                <c:pt idx="42">
                  <c:v>12/2/2022</c:v>
                </c:pt>
                <c:pt idx="43">
                  <c:v>13/02/2022</c:v>
                </c:pt>
                <c:pt idx="44">
                  <c:v>14/02/2022</c:v>
                </c:pt>
                <c:pt idx="45">
                  <c:v>15/02/2022</c:v>
                </c:pt>
                <c:pt idx="46">
                  <c:v>16/02/2022</c:v>
                </c:pt>
                <c:pt idx="47">
                  <c:v>17/02/2022</c:v>
                </c:pt>
                <c:pt idx="48">
                  <c:v>18/02/2022</c:v>
                </c:pt>
                <c:pt idx="49">
                  <c:v>19/02/2022</c:v>
                </c:pt>
                <c:pt idx="50">
                  <c:v>20/02/2022</c:v>
                </c:pt>
                <c:pt idx="51">
                  <c:v>21/02/2022</c:v>
                </c:pt>
                <c:pt idx="52">
                  <c:v>22/02/2022</c:v>
                </c:pt>
                <c:pt idx="53">
                  <c:v>23/02/2022</c:v>
                </c:pt>
                <c:pt idx="54">
                  <c:v>24/02/2022</c:v>
                </c:pt>
                <c:pt idx="55">
                  <c:v>25/02/2022</c:v>
                </c:pt>
                <c:pt idx="56">
                  <c:v>26/02/2022</c:v>
                </c:pt>
                <c:pt idx="57">
                  <c:v>27/02/2022</c:v>
                </c:pt>
                <c:pt idx="58">
                  <c:v>28/02/2022</c:v>
                </c:pt>
                <c:pt idx="59">
                  <c:v>1/3/2022</c:v>
                </c:pt>
                <c:pt idx="60">
                  <c:v>2/3/2022</c:v>
                </c:pt>
                <c:pt idx="61">
                  <c:v>3/3/2022</c:v>
                </c:pt>
                <c:pt idx="62">
                  <c:v>4/3/2022</c:v>
                </c:pt>
                <c:pt idx="63">
                  <c:v>5/3/2022</c:v>
                </c:pt>
                <c:pt idx="64">
                  <c:v>6/3/2022</c:v>
                </c:pt>
                <c:pt idx="65">
                  <c:v>7/3/2022</c:v>
                </c:pt>
                <c:pt idx="66">
                  <c:v>8/3/2022</c:v>
                </c:pt>
                <c:pt idx="67">
                  <c:v>9/3/2022</c:v>
                </c:pt>
                <c:pt idx="68">
                  <c:v>10/3/2022</c:v>
                </c:pt>
                <c:pt idx="69">
                  <c:v>11/3/2022</c:v>
                </c:pt>
                <c:pt idx="70">
                  <c:v>12/3/2022</c:v>
                </c:pt>
                <c:pt idx="71">
                  <c:v>13/03/2022</c:v>
                </c:pt>
                <c:pt idx="72">
                  <c:v>14/03/2022</c:v>
                </c:pt>
                <c:pt idx="73">
                  <c:v>15/03/2022</c:v>
                </c:pt>
                <c:pt idx="74">
                  <c:v>16/03/2022</c:v>
                </c:pt>
                <c:pt idx="75">
                  <c:v>17/03/2022</c:v>
                </c:pt>
                <c:pt idx="76">
                  <c:v>18/03/2022</c:v>
                </c:pt>
                <c:pt idx="77">
                  <c:v>19/03/2022</c:v>
                </c:pt>
                <c:pt idx="78">
                  <c:v>20/03/2022</c:v>
                </c:pt>
                <c:pt idx="79">
                  <c:v>21/03/2022</c:v>
                </c:pt>
                <c:pt idx="80">
                  <c:v>22/03/2022</c:v>
                </c:pt>
                <c:pt idx="81">
                  <c:v>23/03/2022</c:v>
                </c:pt>
                <c:pt idx="82">
                  <c:v>24/03/2022</c:v>
                </c:pt>
                <c:pt idx="83">
                  <c:v>25/03/2022</c:v>
                </c:pt>
                <c:pt idx="84">
                  <c:v>26/03/2022</c:v>
                </c:pt>
                <c:pt idx="85">
                  <c:v>27/03/2022</c:v>
                </c:pt>
                <c:pt idx="86">
                  <c:v>28/03/2022</c:v>
                </c:pt>
                <c:pt idx="87">
                  <c:v>29/03/2022</c:v>
                </c:pt>
                <c:pt idx="88">
                  <c:v>30/03/2022</c:v>
                </c:pt>
                <c:pt idx="89">
                  <c:v>31/03/2022</c:v>
                </c:pt>
                <c:pt idx="90">
                  <c:v>1/4/2022</c:v>
                </c:pt>
                <c:pt idx="91">
                  <c:v>2/4/2022</c:v>
                </c:pt>
                <c:pt idx="92">
                  <c:v>3/4/2022</c:v>
                </c:pt>
                <c:pt idx="93">
                  <c:v>4/4/2022</c:v>
                </c:pt>
                <c:pt idx="94">
                  <c:v>5/4/2022</c:v>
                </c:pt>
                <c:pt idx="95">
                  <c:v>6/4/2022</c:v>
                </c:pt>
                <c:pt idx="96">
                  <c:v>7/4/2022</c:v>
                </c:pt>
                <c:pt idx="97">
                  <c:v>8/4/2022</c:v>
                </c:pt>
                <c:pt idx="98">
                  <c:v>9/4/2022</c:v>
                </c:pt>
                <c:pt idx="99">
                  <c:v>10/4/2022</c:v>
                </c:pt>
              </c:strCache>
            </c:strRef>
          </c:cat>
          <c:val>
            <c:numRef>
              <c:f>Sheet1!$B$2:$B$101</c:f>
              <c:numCache>
                <c:formatCode>General</c:formatCode>
                <c:ptCount val="100"/>
                <c:pt idx="0">
                  <c:v>1111</c:v>
                </c:pt>
                <c:pt idx="1">
                  <c:v>1112</c:v>
                </c:pt>
                <c:pt idx="2">
                  <c:v>1115</c:v>
                </c:pt>
                <c:pt idx="3">
                  <c:v>1115</c:v>
                </c:pt>
                <c:pt idx="4">
                  <c:v>1117</c:v>
                </c:pt>
                <c:pt idx="5">
                  <c:v>1117</c:v>
                </c:pt>
                <c:pt idx="6">
                  <c:v>1118</c:v>
                </c:pt>
                <c:pt idx="7">
                  <c:v>1122</c:v>
                </c:pt>
                <c:pt idx="8">
                  <c:v>1124</c:v>
                </c:pt>
                <c:pt idx="9">
                  <c:v>1125</c:v>
                </c:pt>
                <c:pt idx="10">
                  <c:v>1125</c:v>
                </c:pt>
                <c:pt idx="11">
                  <c:v>1127</c:v>
                </c:pt>
                <c:pt idx="12">
                  <c:v>1128</c:v>
                </c:pt>
                <c:pt idx="13">
                  <c:v>1131</c:v>
                </c:pt>
                <c:pt idx="14">
                  <c:v>1131</c:v>
                </c:pt>
                <c:pt idx="15">
                  <c:v>1130</c:v>
                </c:pt>
                <c:pt idx="16">
                  <c:v>1130</c:v>
                </c:pt>
                <c:pt idx="17">
                  <c:v>1130</c:v>
                </c:pt>
                <c:pt idx="18">
                  <c:v>1129</c:v>
                </c:pt>
                <c:pt idx="19">
                  <c:v>1128</c:v>
                </c:pt>
                <c:pt idx="20">
                  <c:v>1130</c:v>
                </c:pt>
                <c:pt idx="21">
                  <c:v>1131</c:v>
                </c:pt>
                <c:pt idx="22">
                  <c:v>1132</c:v>
                </c:pt>
                <c:pt idx="23">
                  <c:v>1133</c:v>
                </c:pt>
                <c:pt idx="24">
                  <c:v>1134</c:v>
                </c:pt>
                <c:pt idx="25">
                  <c:v>1134</c:v>
                </c:pt>
                <c:pt idx="26">
                  <c:v>1135</c:v>
                </c:pt>
                <c:pt idx="27">
                  <c:v>1135</c:v>
                </c:pt>
                <c:pt idx="28">
                  <c:v>1137</c:v>
                </c:pt>
                <c:pt idx="29">
                  <c:v>1138</c:v>
                </c:pt>
                <c:pt idx="30">
                  <c:v>1136</c:v>
                </c:pt>
                <c:pt idx="31">
                  <c:v>1136</c:v>
                </c:pt>
                <c:pt idx="32">
                  <c:v>1138</c:v>
                </c:pt>
                <c:pt idx="33">
                  <c:v>1139</c:v>
                </c:pt>
                <c:pt idx="34">
                  <c:v>1143</c:v>
                </c:pt>
                <c:pt idx="35">
                  <c:v>1144</c:v>
                </c:pt>
                <c:pt idx="36">
                  <c:v>1142</c:v>
                </c:pt>
                <c:pt idx="37">
                  <c:v>1144</c:v>
                </c:pt>
                <c:pt idx="38">
                  <c:v>1145</c:v>
                </c:pt>
                <c:pt idx="39">
                  <c:v>1146</c:v>
                </c:pt>
                <c:pt idx="40">
                  <c:v>1148</c:v>
                </c:pt>
                <c:pt idx="41">
                  <c:v>1150</c:v>
                </c:pt>
                <c:pt idx="42">
                  <c:v>1152</c:v>
                </c:pt>
                <c:pt idx="43">
                  <c:v>1154</c:v>
                </c:pt>
                <c:pt idx="44">
                  <c:v>1158</c:v>
                </c:pt>
                <c:pt idx="45">
                  <c:v>1160</c:v>
                </c:pt>
                <c:pt idx="46">
                  <c:v>1160</c:v>
                </c:pt>
                <c:pt idx="47">
                  <c:v>1162</c:v>
                </c:pt>
                <c:pt idx="48">
                  <c:v>1159</c:v>
                </c:pt>
                <c:pt idx="49">
                  <c:v>1162</c:v>
                </c:pt>
                <c:pt idx="50">
                  <c:v>1162</c:v>
                </c:pt>
                <c:pt idx="51">
                  <c:v>1164</c:v>
                </c:pt>
                <c:pt idx="52">
                  <c:v>1166</c:v>
                </c:pt>
                <c:pt idx="53">
                  <c:v>1168</c:v>
                </c:pt>
                <c:pt idx="54">
                  <c:v>1172</c:v>
                </c:pt>
                <c:pt idx="55">
                  <c:v>1175</c:v>
                </c:pt>
                <c:pt idx="56">
                  <c:v>1176</c:v>
                </c:pt>
                <c:pt idx="57">
                  <c:v>1177</c:v>
                </c:pt>
                <c:pt idx="58">
                  <c:v>1177</c:v>
                </c:pt>
                <c:pt idx="59">
                  <c:v>1177</c:v>
                </c:pt>
                <c:pt idx="60">
                  <c:v>1178</c:v>
                </c:pt>
                <c:pt idx="61">
                  <c:v>1177</c:v>
                </c:pt>
                <c:pt idx="62">
                  <c:v>1176</c:v>
                </c:pt>
                <c:pt idx="63">
                  <c:v>1177</c:v>
                </c:pt>
                <c:pt idx="64">
                  <c:v>1187</c:v>
                </c:pt>
                <c:pt idx="65">
                  <c:v>1187</c:v>
                </c:pt>
                <c:pt idx="66">
                  <c:v>1189</c:v>
                </c:pt>
                <c:pt idx="67">
                  <c:v>1192</c:v>
                </c:pt>
                <c:pt idx="68">
                  <c:v>1194</c:v>
                </c:pt>
                <c:pt idx="69">
                  <c:v>1200</c:v>
                </c:pt>
                <c:pt idx="70">
                  <c:v>1199</c:v>
                </c:pt>
                <c:pt idx="71">
                  <c:v>1198</c:v>
                </c:pt>
                <c:pt idx="72">
                  <c:v>1202</c:v>
                </c:pt>
                <c:pt idx="73">
                  <c:v>1203</c:v>
                </c:pt>
                <c:pt idx="74">
                  <c:v>1204</c:v>
                </c:pt>
                <c:pt idx="75">
                  <c:v>1204</c:v>
                </c:pt>
                <c:pt idx="76">
                  <c:v>1206</c:v>
                </c:pt>
                <c:pt idx="77">
                  <c:v>1207</c:v>
                </c:pt>
                <c:pt idx="78">
                  <c:v>1208</c:v>
                </c:pt>
                <c:pt idx="79">
                  <c:v>1207</c:v>
                </c:pt>
                <c:pt idx="80">
                  <c:v>1209</c:v>
                </c:pt>
                <c:pt idx="81">
                  <c:v>1208</c:v>
                </c:pt>
                <c:pt idx="82">
                  <c:v>1210</c:v>
                </c:pt>
                <c:pt idx="83">
                  <c:v>1212</c:v>
                </c:pt>
                <c:pt idx="84">
                  <c:v>1211</c:v>
                </c:pt>
                <c:pt idx="85">
                  <c:v>1210</c:v>
                </c:pt>
                <c:pt idx="86">
                  <c:v>1210</c:v>
                </c:pt>
                <c:pt idx="87">
                  <c:v>1209</c:v>
                </c:pt>
                <c:pt idx="88">
                  <c:v>1210</c:v>
                </c:pt>
                <c:pt idx="89">
                  <c:v>1212</c:v>
                </c:pt>
                <c:pt idx="90">
                  <c:v>1211</c:v>
                </c:pt>
                <c:pt idx="91">
                  <c:v>1211</c:v>
                </c:pt>
                <c:pt idx="92">
                  <c:v>1211</c:v>
                </c:pt>
                <c:pt idx="93">
                  <c:v>1212</c:v>
                </c:pt>
                <c:pt idx="94">
                  <c:v>1212</c:v>
                </c:pt>
                <c:pt idx="95">
                  <c:v>1212</c:v>
                </c:pt>
                <c:pt idx="96">
                  <c:v>1215</c:v>
                </c:pt>
                <c:pt idx="97">
                  <c:v>1215</c:v>
                </c:pt>
                <c:pt idx="98">
                  <c:v>1215</c:v>
                </c:pt>
                <c:pt idx="99">
                  <c:v>1217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F0D-436C-B9F0-A2BEB5677B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6182824"/>
        <c:axId val="346180528"/>
      </c:lineChart>
      <c:catAx>
        <c:axId val="346182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180528"/>
        <c:crosses val="autoZero"/>
        <c:auto val="1"/>
        <c:lblAlgn val="ctr"/>
        <c:lblOffset val="100"/>
        <c:noMultiLvlLbl val="0"/>
      </c:catAx>
      <c:valAx>
        <c:axId val="346180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182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Sheet1!$A$2:$A$101</c:f>
              <c:strCache>
                <c:ptCount val="100"/>
                <c:pt idx="0">
                  <c:v>1/1/2022</c:v>
                </c:pt>
                <c:pt idx="1">
                  <c:v>2/1/2022</c:v>
                </c:pt>
                <c:pt idx="2">
                  <c:v>3/1/2022</c:v>
                </c:pt>
                <c:pt idx="3">
                  <c:v>4/1/2022</c:v>
                </c:pt>
                <c:pt idx="4">
                  <c:v>5/1/2022</c:v>
                </c:pt>
                <c:pt idx="5">
                  <c:v>6/1/2022</c:v>
                </c:pt>
                <c:pt idx="6">
                  <c:v>7/1/2022</c:v>
                </c:pt>
                <c:pt idx="7">
                  <c:v>8/1/2022</c:v>
                </c:pt>
                <c:pt idx="8">
                  <c:v>9/1/2022</c:v>
                </c:pt>
                <c:pt idx="9">
                  <c:v>10/1/2022</c:v>
                </c:pt>
                <c:pt idx="10">
                  <c:v>11/1/2022</c:v>
                </c:pt>
                <c:pt idx="11">
                  <c:v>12/1/2022</c:v>
                </c:pt>
                <c:pt idx="12">
                  <c:v>13/01/2022</c:v>
                </c:pt>
                <c:pt idx="13">
                  <c:v>14/01/2022</c:v>
                </c:pt>
                <c:pt idx="14">
                  <c:v>15/01/2022</c:v>
                </c:pt>
                <c:pt idx="15">
                  <c:v>16/01/2022</c:v>
                </c:pt>
                <c:pt idx="16">
                  <c:v>17/01/2022</c:v>
                </c:pt>
                <c:pt idx="17">
                  <c:v>18/01/2022</c:v>
                </c:pt>
                <c:pt idx="18">
                  <c:v>19/01/2022</c:v>
                </c:pt>
                <c:pt idx="19">
                  <c:v>20/01/2022</c:v>
                </c:pt>
                <c:pt idx="20">
                  <c:v>21/01/2022</c:v>
                </c:pt>
                <c:pt idx="21">
                  <c:v>22/01/2022</c:v>
                </c:pt>
                <c:pt idx="22">
                  <c:v>23/01/2022</c:v>
                </c:pt>
                <c:pt idx="23">
                  <c:v>24/01/2022</c:v>
                </c:pt>
                <c:pt idx="24">
                  <c:v>25/01/2022</c:v>
                </c:pt>
                <c:pt idx="25">
                  <c:v>26/01/2022</c:v>
                </c:pt>
                <c:pt idx="26">
                  <c:v>27/01/2022</c:v>
                </c:pt>
                <c:pt idx="27">
                  <c:v>28/01/2022</c:v>
                </c:pt>
                <c:pt idx="28">
                  <c:v>29/01/2022</c:v>
                </c:pt>
                <c:pt idx="29">
                  <c:v>30/01/2022</c:v>
                </c:pt>
                <c:pt idx="30">
                  <c:v>31/01/2022</c:v>
                </c:pt>
                <c:pt idx="31">
                  <c:v>1/2/2022</c:v>
                </c:pt>
                <c:pt idx="32">
                  <c:v>2/2/2022</c:v>
                </c:pt>
                <c:pt idx="33">
                  <c:v>3/2/2022</c:v>
                </c:pt>
                <c:pt idx="34">
                  <c:v>4/2/2022</c:v>
                </c:pt>
                <c:pt idx="35">
                  <c:v>5/2/2022</c:v>
                </c:pt>
                <c:pt idx="36">
                  <c:v>6/2/2022</c:v>
                </c:pt>
                <c:pt idx="37">
                  <c:v>7/2/2022</c:v>
                </c:pt>
                <c:pt idx="38">
                  <c:v>8/2/2022</c:v>
                </c:pt>
                <c:pt idx="39">
                  <c:v>9/2/2022</c:v>
                </c:pt>
                <c:pt idx="40">
                  <c:v>10/2/2022</c:v>
                </c:pt>
                <c:pt idx="41">
                  <c:v>11/2/2022</c:v>
                </c:pt>
                <c:pt idx="42">
                  <c:v>12/2/2022</c:v>
                </c:pt>
                <c:pt idx="43">
                  <c:v>13/02/2022</c:v>
                </c:pt>
                <c:pt idx="44">
                  <c:v>14/02/2022</c:v>
                </c:pt>
                <c:pt idx="45">
                  <c:v>15/02/2022</c:v>
                </c:pt>
                <c:pt idx="46">
                  <c:v>16/02/2022</c:v>
                </c:pt>
                <c:pt idx="47">
                  <c:v>17/02/2022</c:v>
                </c:pt>
                <c:pt idx="48">
                  <c:v>18/02/2022</c:v>
                </c:pt>
                <c:pt idx="49">
                  <c:v>19/02/2022</c:v>
                </c:pt>
                <c:pt idx="50">
                  <c:v>20/02/2022</c:v>
                </c:pt>
                <c:pt idx="51">
                  <c:v>21/02/2022</c:v>
                </c:pt>
                <c:pt idx="52">
                  <c:v>22/02/2022</c:v>
                </c:pt>
                <c:pt idx="53">
                  <c:v>23/02/2022</c:v>
                </c:pt>
                <c:pt idx="54">
                  <c:v>24/02/2022</c:v>
                </c:pt>
                <c:pt idx="55">
                  <c:v>25/02/2022</c:v>
                </c:pt>
                <c:pt idx="56">
                  <c:v>26/02/2022</c:v>
                </c:pt>
                <c:pt idx="57">
                  <c:v>27/02/2022</c:v>
                </c:pt>
                <c:pt idx="58">
                  <c:v>28/02/2022</c:v>
                </c:pt>
                <c:pt idx="59">
                  <c:v>1/3/2022</c:v>
                </c:pt>
                <c:pt idx="60">
                  <c:v>2/3/2022</c:v>
                </c:pt>
                <c:pt idx="61">
                  <c:v>3/3/2022</c:v>
                </c:pt>
                <c:pt idx="62">
                  <c:v>4/3/2022</c:v>
                </c:pt>
                <c:pt idx="63">
                  <c:v>5/3/2022</c:v>
                </c:pt>
                <c:pt idx="64">
                  <c:v>6/3/2022</c:v>
                </c:pt>
                <c:pt idx="65">
                  <c:v>7/3/2022</c:v>
                </c:pt>
                <c:pt idx="66">
                  <c:v>8/3/2022</c:v>
                </c:pt>
                <c:pt idx="67">
                  <c:v>9/3/2022</c:v>
                </c:pt>
                <c:pt idx="68">
                  <c:v>10/3/2022</c:v>
                </c:pt>
                <c:pt idx="69">
                  <c:v>11/3/2022</c:v>
                </c:pt>
                <c:pt idx="70">
                  <c:v>12/3/2022</c:v>
                </c:pt>
                <c:pt idx="71">
                  <c:v>13/03/2022</c:v>
                </c:pt>
                <c:pt idx="72">
                  <c:v>14/03/2022</c:v>
                </c:pt>
                <c:pt idx="73">
                  <c:v>15/03/2022</c:v>
                </c:pt>
                <c:pt idx="74">
                  <c:v>16/03/2022</c:v>
                </c:pt>
                <c:pt idx="75">
                  <c:v>17/03/2022</c:v>
                </c:pt>
                <c:pt idx="76">
                  <c:v>18/03/2022</c:v>
                </c:pt>
                <c:pt idx="77">
                  <c:v>19/03/2022</c:v>
                </c:pt>
                <c:pt idx="78">
                  <c:v>20/03/2022</c:v>
                </c:pt>
                <c:pt idx="79">
                  <c:v>21/03/2022</c:v>
                </c:pt>
                <c:pt idx="80">
                  <c:v>22/03/2022</c:v>
                </c:pt>
                <c:pt idx="81">
                  <c:v>23/03/2022</c:v>
                </c:pt>
                <c:pt idx="82">
                  <c:v>24/03/2022</c:v>
                </c:pt>
                <c:pt idx="83">
                  <c:v>25/03/2022</c:v>
                </c:pt>
                <c:pt idx="84">
                  <c:v>26/03/2022</c:v>
                </c:pt>
                <c:pt idx="85">
                  <c:v>27/03/2022</c:v>
                </c:pt>
                <c:pt idx="86">
                  <c:v>28/03/2022</c:v>
                </c:pt>
                <c:pt idx="87">
                  <c:v>29/03/2022</c:v>
                </c:pt>
                <c:pt idx="88">
                  <c:v>30/03/2022</c:v>
                </c:pt>
                <c:pt idx="89">
                  <c:v>31/03/2022</c:v>
                </c:pt>
                <c:pt idx="90">
                  <c:v>1/4/2022</c:v>
                </c:pt>
                <c:pt idx="91">
                  <c:v>2/4/2022</c:v>
                </c:pt>
                <c:pt idx="92">
                  <c:v>3/4/2022</c:v>
                </c:pt>
                <c:pt idx="93">
                  <c:v>4/4/2022</c:v>
                </c:pt>
                <c:pt idx="94">
                  <c:v>5/4/2022</c:v>
                </c:pt>
                <c:pt idx="95">
                  <c:v>6/4/2022</c:v>
                </c:pt>
                <c:pt idx="96">
                  <c:v>7/4/2022</c:v>
                </c:pt>
                <c:pt idx="97">
                  <c:v>8/4/2022</c:v>
                </c:pt>
                <c:pt idx="98">
                  <c:v>9/4/2022</c:v>
                </c:pt>
                <c:pt idx="99">
                  <c:v>10/4/2022</c:v>
                </c:pt>
              </c:strCache>
            </c:strRef>
          </c:cat>
          <c:val>
            <c:numRef>
              <c:f>Sheet1!$B$2:$B$101</c:f>
              <c:numCache>
                <c:formatCode>General</c:formatCode>
                <c:ptCount val="100"/>
                <c:pt idx="0">
                  <c:v>1449</c:v>
                </c:pt>
                <c:pt idx="1">
                  <c:v>1449</c:v>
                </c:pt>
                <c:pt idx="2">
                  <c:v>1449</c:v>
                </c:pt>
                <c:pt idx="3">
                  <c:v>1449</c:v>
                </c:pt>
                <c:pt idx="4">
                  <c:v>1448</c:v>
                </c:pt>
                <c:pt idx="5">
                  <c:v>1448</c:v>
                </c:pt>
                <c:pt idx="6">
                  <c:v>1448</c:v>
                </c:pt>
                <c:pt idx="7">
                  <c:v>1448</c:v>
                </c:pt>
                <c:pt idx="8">
                  <c:v>1449</c:v>
                </c:pt>
                <c:pt idx="9">
                  <c:v>1448</c:v>
                </c:pt>
                <c:pt idx="10">
                  <c:v>1449</c:v>
                </c:pt>
                <c:pt idx="11">
                  <c:v>1450</c:v>
                </c:pt>
                <c:pt idx="12">
                  <c:v>1453</c:v>
                </c:pt>
                <c:pt idx="13">
                  <c:v>1453</c:v>
                </c:pt>
                <c:pt idx="14">
                  <c:v>1453</c:v>
                </c:pt>
                <c:pt idx="15">
                  <c:v>1453</c:v>
                </c:pt>
                <c:pt idx="16">
                  <c:v>1453</c:v>
                </c:pt>
                <c:pt idx="17">
                  <c:v>1454</c:v>
                </c:pt>
                <c:pt idx="18">
                  <c:v>1455</c:v>
                </c:pt>
                <c:pt idx="19">
                  <c:v>1456</c:v>
                </c:pt>
                <c:pt idx="20">
                  <c:v>1461</c:v>
                </c:pt>
                <c:pt idx="21">
                  <c:v>1461</c:v>
                </c:pt>
                <c:pt idx="22">
                  <c:v>1461</c:v>
                </c:pt>
                <c:pt idx="23">
                  <c:v>1462</c:v>
                </c:pt>
                <c:pt idx="24">
                  <c:v>1462</c:v>
                </c:pt>
                <c:pt idx="25">
                  <c:v>1464</c:v>
                </c:pt>
                <c:pt idx="26">
                  <c:v>1464</c:v>
                </c:pt>
                <c:pt idx="27">
                  <c:v>1464</c:v>
                </c:pt>
                <c:pt idx="28">
                  <c:v>1464</c:v>
                </c:pt>
                <c:pt idx="29">
                  <c:v>1464</c:v>
                </c:pt>
                <c:pt idx="30">
                  <c:v>1465</c:v>
                </c:pt>
                <c:pt idx="31">
                  <c:v>1465</c:v>
                </c:pt>
                <c:pt idx="32">
                  <c:v>1464</c:v>
                </c:pt>
                <c:pt idx="33">
                  <c:v>1464</c:v>
                </c:pt>
                <c:pt idx="34">
                  <c:v>1465</c:v>
                </c:pt>
                <c:pt idx="35">
                  <c:v>1466</c:v>
                </c:pt>
                <c:pt idx="36">
                  <c:v>1467</c:v>
                </c:pt>
                <c:pt idx="37">
                  <c:v>1467</c:v>
                </c:pt>
                <c:pt idx="38">
                  <c:v>1469</c:v>
                </c:pt>
                <c:pt idx="39">
                  <c:v>1469</c:v>
                </c:pt>
                <c:pt idx="40">
                  <c:v>1469</c:v>
                </c:pt>
                <c:pt idx="41">
                  <c:v>1469</c:v>
                </c:pt>
                <c:pt idx="42">
                  <c:v>1470</c:v>
                </c:pt>
                <c:pt idx="43">
                  <c:v>1470</c:v>
                </c:pt>
                <c:pt idx="44">
                  <c:v>1471</c:v>
                </c:pt>
                <c:pt idx="45">
                  <c:v>1471</c:v>
                </c:pt>
                <c:pt idx="46">
                  <c:v>1472</c:v>
                </c:pt>
                <c:pt idx="47">
                  <c:v>1473</c:v>
                </c:pt>
                <c:pt idx="48">
                  <c:v>1473</c:v>
                </c:pt>
                <c:pt idx="49">
                  <c:v>1473</c:v>
                </c:pt>
                <c:pt idx="50">
                  <c:v>1473</c:v>
                </c:pt>
                <c:pt idx="51">
                  <c:v>1473</c:v>
                </c:pt>
                <c:pt idx="52">
                  <c:v>1473</c:v>
                </c:pt>
                <c:pt idx="53">
                  <c:v>1473</c:v>
                </c:pt>
                <c:pt idx="54">
                  <c:v>1473</c:v>
                </c:pt>
                <c:pt idx="55">
                  <c:v>1473</c:v>
                </c:pt>
                <c:pt idx="56">
                  <c:v>1474</c:v>
                </c:pt>
                <c:pt idx="57">
                  <c:v>1474</c:v>
                </c:pt>
                <c:pt idx="58">
                  <c:v>1475</c:v>
                </c:pt>
                <c:pt idx="59">
                  <c:v>1475</c:v>
                </c:pt>
                <c:pt idx="60">
                  <c:v>1475</c:v>
                </c:pt>
                <c:pt idx="61">
                  <c:v>1476</c:v>
                </c:pt>
                <c:pt idx="62">
                  <c:v>1477</c:v>
                </c:pt>
                <c:pt idx="63">
                  <c:v>1478</c:v>
                </c:pt>
                <c:pt idx="64">
                  <c:v>1478</c:v>
                </c:pt>
                <c:pt idx="65">
                  <c:v>1480</c:v>
                </c:pt>
                <c:pt idx="66">
                  <c:v>1480</c:v>
                </c:pt>
                <c:pt idx="67">
                  <c:v>1480</c:v>
                </c:pt>
                <c:pt idx="68">
                  <c:v>1480</c:v>
                </c:pt>
                <c:pt idx="69">
                  <c:v>1480</c:v>
                </c:pt>
                <c:pt idx="70">
                  <c:v>1480</c:v>
                </c:pt>
                <c:pt idx="71">
                  <c:v>1480</c:v>
                </c:pt>
                <c:pt idx="72">
                  <c:v>1482</c:v>
                </c:pt>
                <c:pt idx="73">
                  <c:v>1482</c:v>
                </c:pt>
                <c:pt idx="74">
                  <c:v>1482</c:v>
                </c:pt>
                <c:pt idx="75">
                  <c:v>1482</c:v>
                </c:pt>
                <c:pt idx="76">
                  <c:v>1482</c:v>
                </c:pt>
                <c:pt idx="77">
                  <c:v>1482</c:v>
                </c:pt>
                <c:pt idx="78">
                  <c:v>1484</c:v>
                </c:pt>
                <c:pt idx="79">
                  <c:v>1484</c:v>
                </c:pt>
                <c:pt idx="80">
                  <c:v>1487</c:v>
                </c:pt>
                <c:pt idx="81">
                  <c:v>1487</c:v>
                </c:pt>
                <c:pt idx="82">
                  <c:v>1487</c:v>
                </c:pt>
                <c:pt idx="83">
                  <c:v>1486</c:v>
                </c:pt>
                <c:pt idx="84">
                  <c:v>1486</c:v>
                </c:pt>
                <c:pt idx="85">
                  <c:v>1486</c:v>
                </c:pt>
                <c:pt idx="86">
                  <c:v>1486</c:v>
                </c:pt>
                <c:pt idx="87">
                  <c:v>1486</c:v>
                </c:pt>
                <c:pt idx="88">
                  <c:v>1486</c:v>
                </c:pt>
                <c:pt idx="89">
                  <c:v>1486</c:v>
                </c:pt>
                <c:pt idx="90">
                  <c:v>1486</c:v>
                </c:pt>
                <c:pt idx="91">
                  <c:v>1487</c:v>
                </c:pt>
                <c:pt idx="92">
                  <c:v>1487</c:v>
                </c:pt>
                <c:pt idx="93">
                  <c:v>1488</c:v>
                </c:pt>
                <c:pt idx="94">
                  <c:v>1488</c:v>
                </c:pt>
                <c:pt idx="95">
                  <c:v>1489</c:v>
                </c:pt>
                <c:pt idx="96">
                  <c:v>1489</c:v>
                </c:pt>
                <c:pt idx="97">
                  <c:v>1490</c:v>
                </c:pt>
                <c:pt idx="98">
                  <c:v>1490</c:v>
                </c:pt>
                <c:pt idx="99">
                  <c:v>1490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873-4684-B055-70551022BF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0199264"/>
        <c:axId val="400199592"/>
      </c:lineChart>
      <c:catAx>
        <c:axId val="400199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199592"/>
        <c:crosses val="autoZero"/>
        <c:auto val="1"/>
        <c:lblAlgn val="ctr"/>
        <c:lblOffset val="100"/>
        <c:noMultiLvlLbl val="0"/>
      </c:catAx>
      <c:valAx>
        <c:axId val="400199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199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10/27/2022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10/27/2022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10/27/2022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10/27/2022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10/27/2022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10/27/2022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D0D8F-0E23-420B-8A6E-8500F82767F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Follower Growth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E693B6-519D-45E8-A40E-061E60DF63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Claire quintly</a:t>
            </a:r>
          </a:p>
        </p:txBody>
      </p:sp>
    </p:spTree>
    <p:extLst>
      <p:ext uri="{BB962C8B-B14F-4D97-AF65-F5344CB8AC3E}">
        <p14:creationId xmlns:p14="http://schemas.microsoft.com/office/powerpoint/2010/main" val="10563041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78AA13-FF86-4C58-8D0A-A31206DCE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quintly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C405CDC-3509-4130-A13A-B471CB1863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616238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B66CB3-9AAC-484A-BA86-33DEBE8A38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01/01/2022 - 10/04/2022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0383E3-E463-4952-B8F6-F6B731D40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55164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645C0-8D56-4053-86DA-2F81FCBBA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Total | quintly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C2DCE36-E175-4933-85B3-B5FF5791196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806720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20A7A0-B770-474E-9298-BE65763476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01/01/2022 - 10/04/2022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8A6292-B8C8-4D99-B7DC-03DE0280D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61698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28</Words>
  <Application>Microsoft Office PowerPoint</Application>
  <PresentationFormat>On-screen Show (4:3)</PresentationFormat>
  <Paragraphs>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Follower Growth</vt:lpstr>
      <vt:lpstr>Instagram Followers Total | quintly pages</vt:lpstr>
      <vt:lpstr>LinkedIn Followers Total | quintly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Follower Growth</dc:title>
  <dc:creator>Administrator</dc:creator>
  <cp:lastModifiedBy>Administrator</cp:lastModifiedBy>
  <cp:revision>1</cp:revision>
  <dcterms:created xsi:type="dcterms:W3CDTF">2022-10-27T08:48:51Z</dcterms:created>
  <dcterms:modified xsi:type="dcterms:W3CDTF">2022-10-27T08:49:15Z</dcterms:modified>
</cp:coreProperties>
</file>