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2FE2D-ED0F-4B20-9288-06D13C652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D24CD-0C28-4814-B17A-D0F9ADF4BA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7773263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61670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8823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077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0872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118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72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06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Abdullah Al-Saadan, #Saudi_Aramco’s SVP of Finance, Strategy &amp;amp; Development: IMI is a combination of technology, supply ch…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51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الأعلى لرئيس #أرامكو_السعودية للمالية والإستراتيجية والتطوير، عبدالله السعدان: تقدم الشركة مزيجًا من التقنية، وكفا…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43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and its partners launched the International Maritime Industries Company that offers customers a diverse 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12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دشنت #أرامكو_السعودية وشركاؤها شركة الصناعات البحرية العالمية، والتي ستوفر حزمة متنوعة من المنتجات والخدمات البحرية التي…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75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- 2017-12-26 09:52:28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is @arkad_ec role in 2017 #iktva SMEs Forum and Exhibition? https://t.co/kaB75GJKxO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07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These projects will support the growth and localization of the supply chain related to the energy sector and help enhance…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62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67A25-5C72-4E84-BEAC-91491C814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38717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0AECF-8791-42A5-99E9-4E8C686C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94B06-939F-4024-A294-BF0EE97B1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917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14388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889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687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954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702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1318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43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signed two agreements with the Royal Commission for Jubail and Yanbu @RCJY1 to allocate industrial location…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35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ستسهم هذه المشاريع في دعم خطط تنمية وتوطين سلسة الإمداد لقطاع الطاقة مما يعزز زيادة سرعة الاستجابة وخفض التكاليف لـ #أرام…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4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وقّعت #أرامكو_السعودية والهيئة الملكية للجبيل وينبع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RCJY1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مذكرتين لتخصيص مواقع لمشاريع أرامكو السعودية في مدينة رأس الخي…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915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15:20:40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مدير عام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AZR_TEC-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الفائزة بجائزة #اكتفاء لأفضل المنشآت الصغيرة والمتوسطة- الأستاذ/ أحمد الحربي متحدثا عن أثر مشاركة الشركة في منتدى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https://t.co/BBm2TAwb03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71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This contract with AZMEEL will help increase total gas production by more than one billion standard cubic feet per day. 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8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awarded a contract to build three Temporary Construction Facilities (TCFs) to AZMEEL Contracting Company as…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099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E24B2F-F51B-446B-92C8-5879A8234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7576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E06D-3DC1-4E93-A8AC-F2B4D2D88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48A43-3302-4DC8-BC4B-CC5966D70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6734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47742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9254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788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54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181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157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229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سيسهم هذا العقد في رفع إجمالي إنتاج الغاز إلى أكثر من مليار قدم مكعبة قياسية يوميًا.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https://t.co/x3Z1iebIY3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57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#أرامكو_السعودية عقدًا مع شركة أزميل للمقاولات لبناء ثلاثة مرافق إنشائية، في إطار برنامج الشركة لمعامل ضغط الغاز واس…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20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- 2017-12-23 11:46:51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الأستاذ/ لؤي لبني -المدير التنفيذي لـ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InnosoftSA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معلقا على فوز الشركة بجائزة #اكتفاء لأفضل المنشآت الصغيرة والمتوسطة لهذا العام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https://t.co/M7yiGU9uzc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54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- 2017-12-22 14:58:01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المهندس/ صبري الغامدي 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topclass999 -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الشركة العالمية للصناعات التحويلية- الفائزة بجائزة #اكتفاء لأفضل المنشآت الصغيرة والمتوسطة، موضحا بعض أهداف برنامج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https://t.co/NeEzN7ZCo9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974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- 2017-12-21 11:07:33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 فهد الجبر-عضو مجلس إدارة أزميل للمقاولات- الفائزة بجائزة أفضل تقدم في تنفيذ برنامج #اكتفاء متحدثا عن هدف الشركة من المشاركة في البرنامج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https://t.co/lGdhXoKRC3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43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year’s #iktva SMEs Forum &amp;amp; Exhibition has come to an end. It has been a wonderful, thought-provoking experience. We’d like to thank our speakers and partners, as well as all who attended and everyone watching us from afar. See you next year. https://t.co/TZBJu2uiC3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10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B303F-09FF-422C-B0F1-9719E9E5F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2427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14062-8F17-41EF-BCA1-A83E822E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7A4B3-5DE8-4133-9D95-B40C902125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672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1331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28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826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021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169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903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1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رحلة من الطموح سعدنا بصحبتكم فيها، وآفاق جديدة نأمل أن نكون قد وصلنا إليها بختام منتدى ومعرض #اكتفاء 2017، نلتقيكم في مناسبات وإنجازات جديدة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https://t.co/u90h1GO1Qt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10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13:40:04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Tawfeeq Al Halal, General Manager - Administration, @ADC_DRILLING, reflecting on their 2017 #iktva Best in Training &amp;amp; Development achievement https://t.co/nP5ID10CBw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149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15:21:48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نبتكر الفرص في #اكتفاء 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https://t.co/PjK4QCKGTB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6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11:47:56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Fahad Al-Amer, Business Development Manager @Halliburton, Winner of 2017 #iktva Best in SME Development, speaking about their role in #iktva https://t.co/Fr6JLBMcHr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10:19:19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@FaisalbinFarhan: Aramco’s @iktvaAramco initiative to localize substantial parts of it supply chain is an importantpart of #Vision2030 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66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07:56:30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Zaid Jeha, Vice President &amp;amp; General Manager, Schlumberger, speaking about their achievement in winning Best Overall 2017 #iktva Performance https://t.co/GMbGNGzoNz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3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- 2017-12-18 19:18:40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#iktva 5 years Action Plan MoUs https://t.co/n1fEz4reQA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377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A959A-56D7-410A-9974-60FDF2977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22432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| iktva Channels - 1 of 4</vt:lpstr>
      <vt:lpstr>Twitter Own and Retweeted Tweets Table | iktva Channels - 2 of 4</vt:lpstr>
      <vt:lpstr>Twitter Own and Retweeted Tweets Table | iktva Channels - 3 of 4</vt:lpstr>
      <vt:lpstr>Twitter Own and Retweeted Tweets Table | iktva Channels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iktva Channels - 1 of 4</dc:title>
  <dc:creator>Administrator</dc:creator>
  <cp:lastModifiedBy>Administrator</cp:lastModifiedBy>
  <cp:revision>1</cp:revision>
  <dcterms:created xsi:type="dcterms:W3CDTF">2018-08-26T09:52:19Z</dcterms:created>
  <dcterms:modified xsi:type="dcterms:W3CDTF">2018-08-26T09:54:38Z</dcterms:modified>
</cp:coreProperties>
</file>