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975DA-89C9-43F0-8868-B526AE729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0128F7-B9E1-468B-BB9B-C2C199AB4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8643742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75449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00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0073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214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1115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0695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20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Abdullah Al-Saadan, #Saudi_Aramco’s SVP of Finance, Strategy &amp;amp; Development: IMI is a combination of technology, supply ch…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78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الأعلى لرئيس #أرامكو_السعودية للمالية والإستراتيجية والتطوير، عبدالله السعدان: تقدم الشركة مزيجًا من التقنية، وكفا…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93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and its partners launched the International Maritime Industries Company that offers customers a diverse 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49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دشنت #أرامكو_السعودية وشركاؤها شركة الصناعات البحرية العالمية، والتي ستوفر حزمة متنوعة من المنتجات والخدمات البحرية التي…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49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- 2017-12-26 09:52:28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What is @arkad_ec role in 2017 #iktva SMEs Forum and Exhibition? https://t.co/kaB75GJKxO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35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These projects will support the growth and localization of the supply chain related to the energy sector and help enhance…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030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C5CB8-3923-492E-B919-612CED32C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1434559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71FA0-16D8-4698-AD86-BFCE09BE3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50AAB5-7703-463A-A26B-E43FA35E7B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2992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17327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8599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921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2571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5316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1810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623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signed two agreements with the Royal Commission for Jubail and Yanbu @RCJY1 to allocate industrial location…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1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ستسهم هذه المشاريع في دعم خطط تنمية وتوطين سلسة الإمداد لقطاع الطاقة مما يعزز زيادة سرعة الاستجابة وخفض التكاليف لـ #أرام…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68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وقّعت #أرامكو_السعودية والهيئة الملكية للجبيل وينبع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RCJY1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مذكرتين لتخصيص مواقع لمشاريع أرامكو السعودية في مدينة رأس الخي…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96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15:20:40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مدير عام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AZR_TEC-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الفائزة بجائزة #اكتفاء لأفضل المنشآت الصغيرة والمتوسطة- الأستاذ/ أحمد الحربي متحدثا عن أثر مشاركة الشركة في منتدى #اكتفاء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https://t.co/BBm2TAwb03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52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13:42:22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This contract with AZMEEL will help increase total gas production by more than one billion standard cubic feet per day. 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68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13:42:17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awarded a contract to build three Temporary Construction Facilities (TCFs) to AZMEEL Contracting Company as…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611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15AA57-AFE6-4BF8-BD6E-0CDE0E02D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718002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F1AE9-9AB8-48B9-B1D2-CE0E2E482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E33A9C-1C3C-421E-8B3B-5AC5F6B528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6617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03365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9229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406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1741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218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688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0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13:35:25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سيسهم هذا العقد في رفع إجمالي إنتاج الغاز إلى أكثر من مليار قدم مكعبة قياسية يوميًا.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https://t.co/x3Z1iebIY3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791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13:32:55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وقعت #أرامكو_السعودية عقدًا مع شركة أزميل للمقاولات لبناء ثلاثة مرافق إنشائية، في إطار برنامج الشركة لمعامل ضغط الغاز واس…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209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- 2017-12-23 11:46:51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الأستاذ/ لؤي لبني -المدير التنفيذي لـ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InnosoftSA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معلقا على فوز الشركة بجائزة #اكتفاء لأفضل المنشآت الصغيرة والمتوسطة لهذا العام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https://t.co/M7yiGU9uzc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17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- 2017-12-22 14:58:01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المهندس/ صبري الغامدي 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topclass999 -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رئيس الشركة العالمية للصناعات التحويلية- الفائزة بجائزة #اكتفاء لأفضل المنشآت الصغيرة والمتوسطة، موضحا بعض أهداف برنامج #اكتفاء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https://t.co/NeEzN7ZCo9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81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- 2017-12-21 11:07:33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الأستاذ فهد الجبر-عضو مجلس إدارة أزميل للمقاولات- الفائزة بجائزة أفضل تقدم في تنفيذ برنامج #اكتفاء متحدثا عن هدف الشركة من المشاركة في البرنامج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https://t.co/lGdhXoKRC3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76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16:19:05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year’s #iktva SMEs Forum &amp;amp; Exhibition has come to an end. It has been a wonderful, thought-provoking experience. We’d like to thank our speakers and partners, as well as all who attended and everyone watching us from afar. See you next year. https://t.co/TZBJu2uiC3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821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EA3E0-E3E5-4586-9681-3C81FDEF4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2631321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6EC38-8A32-4F46-A894-29284C34E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638DE3-3723-447C-BBC5-978968D3EF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646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88081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327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8410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8947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4369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36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90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16:18:52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رحلة من الطموح سعدنا بصحبتكم فيها، وآفاق جديدة نأمل أن نكون قد وصلنا إليها بختام منتدى ومعرض #اكتفاء 2017، نلتقيكم في مناسبات وإنجازات جديدة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https://t.co/u90h1GO1Qt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05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13:40:04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Tawfeeq Al Halal, General Manager - Administration, @ADC_DRILLING, reflecting on their 2017 #iktva Best in Training &amp;amp; Development achievement https://t.co/nP5ID10CBw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99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15:21:48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هكذا نبتكر الفرص في #اكتفاء ...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https://t.co/PjK4QCKGTB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27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11:47:56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Fahad Al-Amer, Business Development Manager @Halliburton, Winner of 2017 #iktva Best in SME Development, speaking about their role in #iktva https://t.co/Fr6JLBMcHr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467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10:19:19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@FaisalbinFarhan: Aramco’s @iktvaAramco initiative to localize substantial parts of it supply chain is an importantpart of #Vision2030 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93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07:56:30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Zaid Jeha, Vice President &amp;amp; General Manager, Schlumberger, speaking about their achievement in winning Best Overall 2017 #iktva Performance https://t.co/GMbGNGzoNz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559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- 2017-12-18 19:18:40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Meet #iktva 5 years Action Plan MoUs https://t.co/n1fEz4reQA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501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8F19E-AEF0-4434-9394-2CDD0A6451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69593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421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Own and Retweeted Tweets Table | iktva Channels - 1 of 4</vt:lpstr>
      <vt:lpstr>Twitter Own and Retweeted Tweets Table | iktva Channels - 2 of 4</vt:lpstr>
      <vt:lpstr>Twitter Own and Retweeted Tweets Table | iktva Channels - 3 of 4</vt:lpstr>
      <vt:lpstr>Twitter Own and Retweeted Tweets Table | iktva Channels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iktva Channels - 1 of 4</dc:title>
  <dc:creator>Administrator</dc:creator>
  <cp:lastModifiedBy>Administrator</cp:lastModifiedBy>
  <cp:revision>1</cp:revision>
  <dcterms:created xsi:type="dcterms:W3CDTF">2018-08-26T09:49:18Z</dcterms:created>
  <dcterms:modified xsi:type="dcterms:W3CDTF">2018-08-26T09:51:38Z</dcterms:modified>
</cp:coreProperties>
</file>