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86437-441F-46BF-AA42-C57812FB4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12C2C-568A-46F9-855F-0AD9FFF85F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946004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6169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8505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363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2791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61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013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03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Abdullah Al-Saadan, #Saudi_Aramco’s SVP of Finance, Strategy &amp;amp; Development: IMI is a combination of technology, supply ch…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141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الأعلى لرئيس #أرامكو_السعودية للمالية والإستراتيجية والتطوير، عبدالله السعدان: تقدم الشركة مزيجًا من التقنية، وكفا…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93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and its partners launched the International Maritime Industries Company that offers customers a diverse por…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63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- 2017-12-30 06:36:47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دشنت #أرامكو_السعودية وشركاؤها شركة الصناعات البحرية العالمية، والتي ستوفر حزمة متنوعة من المنتجات والخدمات البحرية التي…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25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- 2017-12-26 09:52:28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What is @arkad_ec role in 2017 #iktva SMEs Forum and Exhibition? https://t.co/kaB75GJKxO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77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These projects will support the growth and localization of the supply chain related to the energy sector and help enhance…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423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ACFD21-610D-462C-9150-E4DBCAAAC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66939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8E729-D3C7-4367-A9F3-9C797C9EB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33003-676A-4339-A02F-EC772257BF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51420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953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1159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7942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670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8927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914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5564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signed two agreements with the Royal Commission for Jubail and Yanbu @RCJY1 to allocate industrial location…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66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ستسهم هذه المشاريع في دعم خطط تنمية وتوطين سلسة الإمداد لقطاع الطاقة مما يعزز زيادة سرعة الاستجابة وخفض التكاليف لـ #أرام…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282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18:12:58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وقّعت #أرامكو_السعودية والهيئة الملكية للجبيل وينبع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RCJY1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مذكرتين لتخصيص مواقع لمشاريع أرامكو السعودية في مدينة رأس الخي…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73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15:20:40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مدير عام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AZR_TEC-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الفائزة بجائزة #اكتفاء لأفضل المنشآت الصغيرة والمتوسطة- الأستاذ/ أحمد الحربي متحدثا عن أثر مشاركة الشركة في منتدى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https://t.co/BBm2TAwb03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48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This contract with AZMEEL will help increase total gas production by more than one billion standard cubic feet per day. h…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328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13:42:17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#Saudi_Aramco awarded a contract to build three Temporary Construction Facilities (TCFs) to AZMEEL Contracting Company as…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186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1CDEA-F6C3-471E-BDCC-DF96BBF605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2827335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8CC45-887B-43B9-B5E1-2FA0B7D04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A6002E-9A16-455D-B435-2E44E970BD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3793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5896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7164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9253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9236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439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618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96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13:35:25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سيسهم هذا العقد في رفع إجمالي إنتاج الغاز إلى أكثر من مليار قدم مكعبة قياسية يوميًا.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https://t.co/x3Z1iebIY3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59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- 2017-12-24 13:32:55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@Saudi_Aramco: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وقعت #أرامكو_السعودية عقدًا مع شركة أزميل للمقاولات لبناء ثلاثة مرافق إنشائية، في إطار برنامج الشركة لمعامل ضغط الغاز واس…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455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- 2017-12-23 11:46:51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الأستاذ/ لؤي لبني -المدير التنفيذي لـ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InnosoftSA 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معلقا على فوز الشركة بجائزة #اكتفاء لأفضل المنشآت الصغيرة والمتوسطة لهذا العام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https://t.co/M7yiGU9uzc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- 2017-12-22 14:58:01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المهندس/ صبري الغامدي 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topclass999 -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الشركة العالمية للصناعات التحويلية- الفائزة بجائزة #اكتفاء لأفضل المنشآت الصغيرة والمتوسطة، موضحا بعض أهداف برنامج #اكتفاء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https://t.co/NeEzN7ZCo9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195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- 2017-12-21 11:07:33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الأستاذ فهد الجبر-عضو مجلس إدارة أزميل للمقاولات- الفائزة بجائزة أفضل تقدم في تنفيذ برنامج #اكتفاء متحدثا عن هدف الشركة من المشاركة في البرنامج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https://t.co/lGdhXoKRC3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993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This year’s #iktva SMEs Forum &amp;amp; Exhibition has come to an end. It has been a wonderful, thought-provoking experience. We’d like to thank our speakers and partners, as well as all who attended and everyone watching us from afar. See you next year. https://t.co/TZBJu2uiC3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8358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EAF08-AFA0-403A-94EB-E3D960ECAE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3722877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D0B6E-1FA4-444C-94C4-8BF468732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iktva Channels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9CDED7-5F73-4B54-8C35-85BDB47007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933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747751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258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8325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5047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1966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912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9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16:18:52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رحلة من الطموح سعدنا بصحبتكم فيها، وآفاق جديدة نأمل أن نكون قد وصلنا إليها بختام منتدى ومعرض #اكتفاء 2017، نلتقيكم في مناسبات وإنجازات جديدة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https://t.co/u90h1GO1Qt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053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- 2017-12-20 13:40:04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Tawfeeq Al Halal, General Manager - Administration, @ADC_DRILLING, reflecting on their 2017 #iktva Best in Training &amp;amp; Development achievement https://t.co/nP5ID10CBw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99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15:21:48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هكذا نبتكر الفرص في #اكتفاء 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https://t.co/PjK4QCKGTB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75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11:47:56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Fahad Al-Amer, Business Development Manager @Halliburton, Winner of 2017 #iktva Best in SME Development, speaking about their role in #iktva https://t.co/Fr6JLBMcHr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55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10:19:19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@FaisalbinFarhan: Aramco’s @iktvaAramco initiative to localize substantial parts of it supply chain is an importantpart of #Vision2030 g…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10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- 2017-12-19 07:56:30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Zaid Jeha, Vice President &amp;amp; General Manager, Schlumberger, speaking about their achievement in winning Best Overall 2017 #iktva Performance https://t.co/GMbGNGzoNz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457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@iktvaAramco - 2017-12-18 19:18:40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Meet #iktva 5 years Action Plan MoUs https://t.co/n1fEz4reQA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1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355B2-E973-408F-9CBB-6A356A49CF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427154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182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Twitter Own and Retweeted Tweets Table | iktva Channels - 1 of 4</vt:lpstr>
      <vt:lpstr>Twitter Own and Retweeted Tweets Table | iktva Channels - 2 of 4</vt:lpstr>
      <vt:lpstr>Twitter Own and Retweeted Tweets Table | iktva Channels - 3 of 4</vt:lpstr>
      <vt:lpstr>Twitter Own and Retweeted Tweets Table | iktva Channels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iktva Channels - 1 of 4</dc:title>
  <dc:creator>Administrator</dc:creator>
  <cp:lastModifiedBy>Administrator</cp:lastModifiedBy>
  <cp:revision>1</cp:revision>
  <dcterms:created xsi:type="dcterms:W3CDTF">2018-08-26T09:46:18Z</dcterms:created>
  <dcterms:modified xsi:type="dcterms:W3CDTF">2018-08-26T09:48:36Z</dcterms:modified>
</cp:coreProperties>
</file>