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E889-D2A0-4B15-9750-B3EBE03C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59C64-6BBF-4D2E-ADFB-CAF60CA6B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140588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921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64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533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694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186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234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5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Abdullah Al-Saadan, #Saudi_Aramco’s SVP of Finance, Strategy &amp;amp; Development: IMI is a combination of technology, supply 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0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الأعلى لرئيس #أرامكو_السعودية للمالية والإستراتيجية والتطوير، عبدالله السعدان: تقدم الشركة مزيجًا من التقنية، وكفا…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4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and its partners launched the International Maritime Industries Company that offers customers a diverse 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2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دشنت #أرامكو_السعودية وشركاؤها شركة الصناعات البحرية العالمية، والتي ستوفر حزمة متنوعة من المنتجات والخدمات البحرية التي…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9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- 2017-12-26 09:52:28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is @arkad_ec role in 2017 #iktva SMEs Forum and Exhibition? https://t.co/kaB75GJKxO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8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These projects will support the growth and localization of the supply chain related to the energy sector and help enhance…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52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2BCC-63D2-4DEE-BBE2-BDBC5A83A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4257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B08D8-6B83-4550-B3C2-9DEC06909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B163A-7639-4077-8928-D6DDE21AB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441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8503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647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292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75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23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535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signed two agreements with the Royal Commission for Jubail and Yanbu @RCJY1 to allocate industrial location…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53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ستسهم هذه المشاريع في دعم خطط تنمية وتوطين سلسة الإمداد لقطاع الطاقة مما يعزز زيادة سرعة الاستجابة وخفض التكاليف لـ #أرام…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7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وقّعت #أرامكو_السعودية والهيئة الملكية للجبيل وينبع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RCJY1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مذكرتين لتخصيص مواقع لمشاريع أرامكو السعودية في مدينة رأس الخي…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26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مدير عام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AZR_TEC-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الفائزة بجائزة #اكتفاء لأفضل المنشآت الصغيرة والمتوسطة- الأستاذ/ أحمد الحربي متحدثا عن أثر مشاركة الشركة في منتدى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https://t.co/BBm2TAwb03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This contract with AZMEEL will help increase total gas production by more than one billion standard cubic feet per day.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awarded a contract to build three Temporary Construction Facilities (TCFs) to AZMEEL Contracting Company 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492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81127-5B2F-4961-A0EE-CB985E085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767790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7B16-8DB7-4694-BE3F-AA5D47694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5A2F7-6AFA-485D-ADF0-99E169B73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55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5989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296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01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307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53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366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6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سيسهم هذا العقد في رفع إجمالي إنتاج الغاز إلى أكثر من مليار قدم مكعبة قياسية يوميًا.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https://t.co/x3Z1iebIY3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#أرامكو_السعودية عقدًا مع شركة أزميل للمقاولات لبناء ثلاثة مرافق إنشائية، في إطار برنامج الشركة لمعامل ضغط الغاز واس…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5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- 2017-12-23 11:46:51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الأستاذ/ لؤي لبني -المدير التنفيذي لـ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InnosoftSA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معلقا على فوز الشركة بجائزة #اكتفاء لأفضل المنشآت الصغيرة والمتوسطة لهذا العام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https://t.co/M7yiGU9uzc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- 2017-12-22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المهندس/ صبري الغامدي 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topclass999 -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الشركة العالمية للصناعات التحويلية- الفائزة بجائزة #اكتفاء لأفضل المنشآت الصغيرة والمتوسطة، موضحا بعض أهداف برنامج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https://t.co/NeEzN7ZCo9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5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- 2017-12-21 11:07:33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 فهد الجبر-عضو مجلس إدارة أزميل للمقاولات- الفائزة بجائزة أفضل تقدم في تنفيذ برنامج #اكتفاء متحدثا عن هدف الشركة من المشاركة في البرنامج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https://t.co/lGdhXoKRC3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1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year’s #iktva SMEs Forum &amp;amp; Exhibition has come to an end. It has been a wonderful, thought-provoking experience. We’d like to thank our speakers and partners, as well as all who attended and everyone watching us from afar. See you next year. https://t.co/TZBJu2uiC3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940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BB891-3BDE-4720-BB0E-785916C8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546417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40572-1F4E-4F85-9A9E-F29C722D9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43EDB-E041-45BB-85B8-893527FA1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37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194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91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519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74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987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858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6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رحلة من الطموح سعدنا بصحبتكم فيها، وآفاق جديدة نأمل أن نكون قد وصلنا إليها بختام منتدى ومعرض #اكتفاء 2017، نلتقيكم في مناسبات وإنجازات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https://t.co/u90h1GO1Qt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0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13:40:04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Tawfeeq Al Halal, General Manager - Administration, @ADC_DRILLING, reflecting on their 2017 #iktva Best in Training &amp;amp; Development achievement https://t.co/nP5ID10CBw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1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15:21:48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نبتكر الفرص في #اكتفاء 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https://t.co/PjK4QCKGTB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5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11:47:56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Fahad Al-Amer, Business Development Manager @Halliburton, Winner of 2017 #iktva Best in SME Development, speaking about their role in #iktva https://t.co/Fr6JLBMcHr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6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10:19:19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@FaisalbinFarhan: Aramco’s @iktvaAramco initiative to localize substantial parts of it supply chain is an importantpart of #Vision2030 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48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07:56:30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Zaid Jeha, Vice President &amp;amp; General Manager, Schlumberger, speaking about their achievement in winning Best Overall 2017 #iktva Performance https://t.co/GMbGNGzoNz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9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- 2017-12-18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#iktva 5 years Action Plan MoUs https://t.co/n1fEz4reQA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20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5B475-8EE3-4DC7-9399-1F9B93E0D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57163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| iktva Channels - 1 of 4</vt:lpstr>
      <vt:lpstr>Twitter Own and Retweeted Tweets Table | iktva Channels - 2 of 4</vt:lpstr>
      <vt:lpstr>Twitter Own and Retweeted Tweets Table | iktva Channels - 3 of 4</vt:lpstr>
      <vt:lpstr>Twitter Own and Retweeted Tweets Table | iktva Channels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iktva Channels - 1 of 4</dc:title>
  <dc:creator>Administrator</dc:creator>
  <cp:lastModifiedBy>Administrator</cp:lastModifiedBy>
  <cp:revision>1</cp:revision>
  <dcterms:created xsi:type="dcterms:W3CDTF">2018-08-26T09:43:57Z</dcterms:created>
  <dcterms:modified xsi:type="dcterms:W3CDTF">2018-08-26T09:46:14Z</dcterms:modified>
</cp:coreProperties>
</file>