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F21E3-863C-4C4F-BCB5-B59D02CA1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CCAB8A-AE4F-42B1-AB00-1DA7A9CFD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398738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26845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215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5641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394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591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699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77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Abdullah Al-Saadan, #Saudi_Aramco’s SVP of Finance, Strategy &amp;amp; Development: IMI is a combination of technology, supply ch…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852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الأعلى لرئيس #أرامكو_السعودية للمالية والإستراتيجية والتطوير، عبدالله السعدان: تقدم الشركة مزيجًا من التقنية، وكفا…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1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and its partners launched the International Maritime Industries Company that offers customers a diverse 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66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دشنت #أرامكو_السعودية وشركاؤها شركة الصناعات البحرية العالمية، والتي ستوفر حزمة متنوعة من المنتجات والخدمات البحرية التي…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623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- 2017-12-26 09:52:28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is @arkad_ec role in 2017 #iktva SMEs Forum and Exhibition? https://t.co/kaB75GJKxO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364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These projects will support the growth and localization of the supply chain related to the energy sector and help enhance…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039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3366E-AE11-41D3-816E-737CE335B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0309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B6FE-22E1-4E47-8C3B-8800DBEB8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ACB45-BDDA-493B-92E8-15908F0FEA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877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25785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375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485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804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31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366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92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signed two agreements with the Royal Commission for Jubail and Yanbu @RCJY1 to allocate industrial location…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68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ستسهم هذه المشاريع في دعم خطط تنمية وتوطين سلسة الإمداد لقطاع الطاقة مما يعزز زيادة سرعة الاستجابة وخفض التكاليف لـ #أرام…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0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وقّعت #أرامكو_السعودية والهيئة الملكية للجبيل وينبع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RCJY1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مذكرتين لتخصيص مواقع لمشاريع أرامكو السعودية في مدينة رأس الخي…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47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15:20:40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مدير عام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AZR_TEC-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الفائزة بجائزة #اكتفاء لأفضل المنشآت الصغيرة والمتوسطة- الأستاذ/ أحمد الحربي متحدثا عن أثر مشاركة الشركة في منتدى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https://t.co/BBm2TAwb03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4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This contract with AZMEEL will help increase total gas production by more than one billion standard cubic feet per day. 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142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awarded a contract to build three Temporary Construction Facilities (TCFs) to AZMEEL Contracting Company as…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429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440BD-6E0A-456D-9C96-B5ADF32BF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572478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D220E-0899-4100-8FF0-300E8D94A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B3B1AA-CEF8-4A59-B58A-C61C6D6C6C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2688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14039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2191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3362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5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4988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027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97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سيسهم هذا العقد في رفع إجمالي إنتاج الغاز إلى أكثر من مليار قدم مكعبة قياسية يوميًا.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https://t.co/x3Z1iebIY3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03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#أرامكو_السعودية عقدًا مع شركة أزميل للمقاولات لبناء ثلاثة مرافق إنشائية، في إطار برنامج الشركة لمعامل ضغط الغاز واس…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68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- 2017-12-23 11:46:51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الأستاذ/ لؤي لبني -المدير التنفيذي لـ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InnosoftSA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معلقا على فوز الشركة بجائزة #اكتفاء لأفضل المنشآت الصغيرة والمتوسطة لهذا العام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https://t.co/M7yiGU9uzc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64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- 2017-12-22 14:58:01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المهندس/ صبري الغامدي 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topclass999 -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الشركة العالمية للصناعات التحويلية- الفائزة بجائزة #اكتفاء لأفضل المنشآت الصغيرة والمتوسطة، موضحا بعض أهداف برنامج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https://t.co/NeEzN7ZCo9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23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- 2017-12-21 11:07:33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 فهد الجبر-عضو مجلس إدارة أزميل للمقاولات- الفائزة بجائزة أفضل تقدم في تنفيذ برنامج #اكتفاء متحدثا عن هدف الشركة من المشاركة في البرنامج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https://t.co/lGdhXoKRC3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39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year’s #iktva SMEs Forum &amp;amp; Exhibition has come to an end. It has been a wonderful, thought-provoking experience. We’d like to thank our speakers and partners, as well as all who attended and everyone watching us from afar. See you next year. https://t.co/TZBJu2uiC3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02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4C934-F931-4AB7-9DDB-983933F64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3941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1C0AA-2C1D-42FB-9ED4-2977F5327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93F90-1ED0-4ED1-9EF4-F67EF154B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7029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45563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3187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5165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954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246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127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8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رحلة من الطموح سعدنا بصحبتكم فيها، وآفاق جديدة نأمل أن نكون قد وصلنا إليها بختام منتدى ومعرض #اكتفاء 2017، نلتقيكم في مناسبات وإنجازات جديدة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https://t.co/u90h1GO1Qt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13:40:04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Tawfeeq Al Halal, General Manager - Administration, @ADC_DRILLING, reflecting on their 2017 #iktva Best in Training &amp;amp; Development achievement https://t.co/nP5ID10CBw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3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15:21:48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نبتكر الفرص في #اكتفاء 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https://t.co/PjK4QCKGTB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31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11:47:56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Fahad Al-Amer, Business Development Manager @Halliburton, Winner of 2017 #iktva Best in SME Development, speaking about their role in #iktva https://t.co/Fr6JLBMcHr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47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10:19:19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@FaisalbinFarhan: Aramco’s @iktvaAramco initiative to localize substantial parts of it supply chain is an importantpart of #Vision2030 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84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07:56:30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Zaid Jeha, Vice President &amp;amp; General Manager, Schlumberger, speaking about their achievement in winning Best Overall 2017 #iktva Performance https://t.co/GMbGNGzoNz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63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- 2017-12-18 19:18:40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#iktva 5 years Action Plan MoUs https://t.co/n1fEz4reQA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749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DF54D-D8E1-4E8B-A973-8AB7EA6A9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96641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420</Words>
  <Application>Microsoft Office PowerPoint</Application>
  <PresentationFormat>On-screen Show (4:3)</PresentationFormat>
  <Paragraphs>181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| iktva Channels - 1 of 4</vt:lpstr>
      <vt:lpstr>Twitter Own and Retweeted Tweets Table | iktva Channels - 2 of 4</vt:lpstr>
      <vt:lpstr>Twitter Own and Retweeted Tweets Table | iktva Channels - 3 of 4</vt:lpstr>
      <vt:lpstr>Twitter Own and Retweeted Tweets Table | iktva Channels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iktva Channels - 1 of 4</dc:title>
  <dc:creator>Administrator</dc:creator>
  <cp:lastModifiedBy>Administrator</cp:lastModifiedBy>
  <cp:revision>1</cp:revision>
  <dcterms:created xsi:type="dcterms:W3CDTF">2018-08-26T09:41:35Z</dcterms:created>
  <dcterms:modified xsi:type="dcterms:W3CDTF">2018-08-26T09:43:54Z</dcterms:modified>
</cp:coreProperties>
</file>