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omroepvpro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43101</c:v>
                </c:pt>
                <c:pt idx="1">
                  <c:v>43108</c:v>
                </c:pt>
                <c:pt idx="2">
                  <c:v>43115</c:v>
                </c:pt>
                <c:pt idx="3">
                  <c:v>43122</c:v>
                </c:pt>
                <c:pt idx="4">
                  <c:v>43129</c:v>
                </c:pt>
                <c:pt idx="5">
                  <c:v>43136</c:v>
                </c:pt>
                <c:pt idx="6">
                  <c:v>43143</c:v>
                </c:pt>
                <c:pt idx="7">
                  <c:v>43150</c:v>
                </c:pt>
                <c:pt idx="8">
                  <c:v>43157</c:v>
                </c:pt>
                <c:pt idx="9">
                  <c:v>43164</c:v>
                </c:pt>
                <c:pt idx="10">
                  <c:v>43171</c:v>
                </c:pt>
                <c:pt idx="11">
                  <c:v>43178</c:v>
                </c:pt>
                <c:pt idx="12">
                  <c:v>43185</c:v>
                </c:pt>
                <c:pt idx="13">
                  <c:v>43192</c:v>
                </c:pt>
                <c:pt idx="14">
                  <c:v>43199</c:v>
                </c:pt>
                <c:pt idx="15">
                  <c:v>43206</c:v>
                </c:pt>
                <c:pt idx="16">
                  <c:v>43213</c:v>
                </c:pt>
                <c:pt idx="17">
                  <c:v>43220</c:v>
                </c:pt>
                <c:pt idx="18">
                  <c:v>43227</c:v>
                </c:pt>
                <c:pt idx="19">
                  <c:v>43234</c:v>
                </c:pt>
                <c:pt idx="20">
                  <c:v>43241</c:v>
                </c:pt>
                <c:pt idx="21">
                  <c:v>43248</c:v>
                </c:pt>
                <c:pt idx="22">
                  <c:v>43255</c:v>
                </c:pt>
                <c:pt idx="23">
                  <c:v>43262</c:v>
                </c:pt>
                <c:pt idx="24">
                  <c:v>43269</c:v>
                </c:pt>
                <c:pt idx="25">
                  <c:v>43276</c:v>
                </c:pt>
                <c:pt idx="26">
                  <c:v>43283</c:v>
                </c:pt>
                <c:pt idx="27">
                  <c:v>43290</c:v>
                </c:pt>
                <c:pt idx="28">
                  <c:v>43297</c:v>
                </c:pt>
                <c:pt idx="29">
                  <c:v>43304</c:v>
                </c:pt>
                <c:pt idx="30">
                  <c:v>43311</c:v>
                </c:pt>
                <c:pt idx="31">
                  <c:v>43318</c:v>
                </c:pt>
                <c:pt idx="32">
                  <c:v>43325</c:v>
                </c:pt>
                <c:pt idx="33">
                  <c:v>43332</c:v>
                </c:pt>
                <c:pt idx="34">
                  <c:v>43339</c:v>
                </c:pt>
                <c:pt idx="35">
                  <c:v>43346</c:v>
                </c:pt>
                <c:pt idx="36">
                  <c:v>43353</c:v>
                </c:pt>
                <c:pt idx="37">
                  <c:v>43360</c:v>
                </c:pt>
                <c:pt idx="38">
                  <c:v>43367</c:v>
                </c:pt>
                <c:pt idx="39">
                  <c:v>43374</c:v>
                </c:pt>
                <c:pt idx="40">
                  <c:v>43381</c:v>
                </c:pt>
                <c:pt idx="41">
                  <c:v>43388</c:v>
                </c:pt>
                <c:pt idx="42">
                  <c:v>43395</c:v>
                </c:pt>
                <c:pt idx="43">
                  <c:v>43402</c:v>
                </c:pt>
                <c:pt idx="44">
                  <c:v>43409</c:v>
                </c:pt>
                <c:pt idx="45">
                  <c:v>43416</c:v>
                </c:pt>
                <c:pt idx="46">
                  <c:v>43423</c:v>
                </c:pt>
                <c:pt idx="47">
                  <c:v>43430</c:v>
                </c:pt>
                <c:pt idx="48">
                  <c:v>43437</c:v>
                </c:pt>
                <c:pt idx="49">
                  <c:v>43444</c:v>
                </c:pt>
                <c:pt idx="50">
                  <c:v>43451</c:v>
                </c:pt>
                <c:pt idx="51">
                  <c:v>43458</c:v>
                </c:pt>
                <c:pt idx="52">
                  <c:v>43465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0.96299999999999997</c:v>
                </c:pt>
                <c:pt idx="1">
                  <c:v>1.2179</c:v>
                </c:pt>
                <c:pt idx="2">
                  <c:v>1.0104</c:v>
                </c:pt>
                <c:pt idx="3">
                  <c:v>1.0966</c:v>
                </c:pt>
                <c:pt idx="4">
                  <c:v>0.93530000000000002</c:v>
                </c:pt>
                <c:pt idx="5">
                  <c:v>0.81020000000000003</c:v>
                </c:pt>
                <c:pt idx="6">
                  <c:v>0.64249999999999996</c:v>
                </c:pt>
                <c:pt idx="7">
                  <c:v>0.78049999999999997</c:v>
                </c:pt>
                <c:pt idx="8">
                  <c:v>0.86960000000000004</c:v>
                </c:pt>
                <c:pt idx="9">
                  <c:v>0.77470000000000006</c:v>
                </c:pt>
                <c:pt idx="10">
                  <c:v>0.64319999999999999</c:v>
                </c:pt>
                <c:pt idx="11">
                  <c:v>1.0399</c:v>
                </c:pt>
                <c:pt idx="12">
                  <c:v>0.84870000000000001</c:v>
                </c:pt>
                <c:pt idx="13">
                  <c:v>0.66339999999999999</c:v>
                </c:pt>
                <c:pt idx="14">
                  <c:v>0.70169999999999999</c:v>
                </c:pt>
                <c:pt idx="15">
                  <c:v>0.64870000000000005</c:v>
                </c:pt>
                <c:pt idx="16">
                  <c:v>0.97819999999999996</c:v>
                </c:pt>
                <c:pt idx="17">
                  <c:v>0.56069999999999998</c:v>
                </c:pt>
                <c:pt idx="18">
                  <c:v>0.76519999999999999</c:v>
                </c:pt>
                <c:pt idx="19">
                  <c:v>0.82699999999999996</c:v>
                </c:pt>
                <c:pt idx="20">
                  <c:v>0.57609999999999995</c:v>
                </c:pt>
                <c:pt idx="21">
                  <c:v>0.42299999999999999</c:v>
                </c:pt>
                <c:pt idx="22">
                  <c:v>0.70640000000000003</c:v>
                </c:pt>
                <c:pt idx="23">
                  <c:v>0.93710000000000004</c:v>
                </c:pt>
                <c:pt idx="24">
                  <c:v>0.76249999999999996</c:v>
                </c:pt>
                <c:pt idx="25">
                  <c:v>0.84899999999999998</c:v>
                </c:pt>
                <c:pt idx="26">
                  <c:v>0.84540000000000004</c:v>
                </c:pt>
                <c:pt idx="27">
                  <c:v>0.64249999999999996</c:v>
                </c:pt>
                <c:pt idx="28">
                  <c:v>0.86229999999999996</c:v>
                </c:pt>
                <c:pt idx="29">
                  <c:v>0.75860000000000005</c:v>
                </c:pt>
                <c:pt idx="30">
                  <c:v>0.83379999999999999</c:v>
                </c:pt>
                <c:pt idx="31">
                  <c:v>0.73309999999999997</c:v>
                </c:pt>
                <c:pt idx="32">
                  <c:v>0.76160000000000005</c:v>
                </c:pt>
                <c:pt idx="33">
                  <c:v>0.55000000000000004</c:v>
                </c:pt>
                <c:pt idx="34">
                  <c:v>0.73629999999999995</c:v>
                </c:pt>
                <c:pt idx="35">
                  <c:v>0.9798</c:v>
                </c:pt>
                <c:pt idx="36">
                  <c:v>0.92510000000000003</c:v>
                </c:pt>
                <c:pt idx="37">
                  <c:v>0.81399999999999995</c:v>
                </c:pt>
                <c:pt idx="38">
                  <c:v>1.0826</c:v>
                </c:pt>
                <c:pt idx="39">
                  <c:v>0.71930000000000005</c:v>
                </c:pt>
                <c:pt idx="40">
                  <c:v>0.83220000000000005</c:v>
                </c:pt>
                <c:pt idx="41">
                  <c:v>0.70789999999999997</c:v>
                </c:pt>
                <c:pt idx="42">
                  <c:v>0.78900000000000003</c:v>
                </c:pt>
                <c:pt idx="43">
                  <c:v>0.71079999999999999</c:v>
                </c:pt>
                <c:pt idx="44">
                  <c:v>0.90349999999999997</c:v>
                </c:pt>
                <c:pt idx="45">
                  <c:v>0.82169999999999999</c:v>
                </c:pt>
                <c:pt idx="46">
                  <c:v>0.65010000000000001</c:v>
                </c:pt>
                <c:pt idx="47">
                  <c:v>0.87080000000000002</c:v>
                </c:pt>
                <c:pt idx="48">
                  <c:v>0.77569999999999995</c:v>
                </c:pt>
                <c:pt idx="49">
                  <c:v>0.58450000000000002</c:v>
                </c:pt>
                <c:pt idx="50">
                  <c:v>0.60799999999999998</c:v>
                </c:pt>
                <c:pt idx="51">
                  <c:v>0.82530000000000003</c:v>
                </c:pt>
                <c:pt idx="52">
                  <c:v>0.63990000000000002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56-4D32-8E85-F2A5ABE50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769504"/>
        <c:axId val="262608208"/>
      </c:lineChart>
      <c:dateAx>
        <c:axId val="26076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608208"/>
        <c:crosses val="autoZero"/>
        <c:auto val="1"/>
        <c:lblOffset val="100"/>
        <c:baseTimeUnit val="days"/>
      </c:dateAx>
      <c:valAx>
        <c:axId val="26260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76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52AAD-A9BF-4D6F-85DA-CF4C9CB5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omroepvpro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4B81FE-BB7F-4174-86AF-17C687F4E6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4137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78384-412A-441E-AE36-50ACBA750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5682B4-BE34-4985-B7AB-4ED66347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3276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omroepvpro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omroepvpro</dc:title>
  <dc:creator>Frederik Peiniger</dc:creator>
  <cp:lastModifiedBy>Frederik Peiniger</cp:lastModifiedBy>
  <cp:revision>1</cp:revision>
  <dcterms:created xsi:type="dcterms:W3CDTF">2019-05-16T09:19:00Z</dcterms:created>
  <dcterms:modified xsi:type="dcterms:W3CDTF">2019-05-16T09:19:05Z</dcterms:modified>
</cp:coreProperties>
</file>