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@vpro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Sheet1!$A$2:$A$110</c:f>
              <c:numCache>
                <c:formatCode>m/d/yyyy</c:formatCode>
                <c:ptCount val="109"/>
                <c:pt idx="0">
                  <c:v>40179</c:v>
                </c:pt>
                <c:pt idx="1">
                  <c:v>40180</c:v>
                </c:pt>
                <c:pt idx="2">
                  <c:v>40181</c:v>
                </c:pt>
                <c:pt idx="3">
                  <c:v>40182</c:v>
                </c:pt>
                <c:pt idx="4">
                  <c:v>40183</c:v>
                </c:pt>
                <c:pt idx="5">
                  <c:v>40184</c:v>
                </c:pt>
                <c:pt idx="6">
                  <c:v>40185</c:v>
                </c:pt>
                <c:pt idx="7">
                  <c:v>40186</c:v>
                </c:pt>
                <c:pt idx="8">
                  <c:v>40187</c:v>
                </c:pt>
                <c:pt idx="9">
                  <c:v>40188</c:v>
                </c:pt>
                <c:pt idx="10">
                  <c:v>40189</c:v>
                </c:pt>
                <c:pt idx="11">
                  <c:v>40190</c:v>
                </c:pt>
                <c:pt idx="12">
                  <c:v>40544</c:v>
                </c:pt>
                <c:pt idx="13">
                  <c:v>40545</c:v>
                </c:pt>
                <c:pt idx="14">
                  <c:v>40546</c:v>
                </c:pt>
                <c:pt idx="15">
                  <c:v>40547</c:v>
                </c:pt>
                <c:pt idx="16">
                  <c:v>40548</c:v>
                </c:pt>
                <c:pt idx="17">
                  <c:v>40549</c:v>
                </c:pt>
                <c:pt idx="18">
                  <c:v>40550</c:v>
                </c:pt>
                <c:pt idx="19">
                  <c:v>40551</c:v>
                </c:pt>
                <c:pt idx="20">
                  <c:v>40552</c:v>
                </c:pt>
                <c:pt idx="21">
                  <c:v>40553</c:v>
                </c:pt>
                <c:pt idx="22">
                  <c:v>40554</c:v>
                </c:pt>
                <c:pt idx="23">
                  <c:v>40555</c:v>
                </c:pt>
                <c:pt idx="24">
                  <c:v>40909</c:v>
                </c:pt>
                <c:pt idx="25">
                  <c:v>40910</c:v>
                </c:pt>
                <c:pt idx="26">
                  <c:v>40911</c:v>
                </c:pt>
                <c:pt idx="27">
                  <c:v>40912</c:v>
                </c:pt>
                <c:pt idx="28">
                  <c:v>40913</c:v>
                </c:pt>
                <c:pt idx="29">
                  <c:v>40914</c:v>
                </c:pt>
                <c:pt idx="30">
                  <c:v>40915</c:v>
                </c:pt>
                <c:pt idx="31">
                  <c:v>40916</c:v>
                </c:pt>
                <c:pt idx="32">
                  <c:v>40917</c:v>
                </c:pt>
                <c:pt idx="33">
                  <c:v>40918</c:v>
                </c:pt>
                <c:pt idx="34">
                  <c:v>40919</c:v>
                </c:pt>
                <c:pt idx="35">
                  <c:v>40920</c:v>
                </c:pt>
                <c:pt idx="36">
                  <c:v>41275</c:v>
                </c:pt>
                <c:pt idx="37">
                  <c:v>41276</c:v>
                </c:pt>
                <c:pt idx="38">
                  <c:v>41277</c:v>
                </c:pt>
                <c:pt idx="39">
                  <c:v>41278</c:v>
                </c:pt>
                <c:pt idx="40">
                  <c:v>41279</c:v>
                </c:pt>
                <c:pt idx="41">
                  <c:v>41280</c:v>
                </c:pt>
                <c:pt idx="42">
                  <c:v>41281</c:v>
                </c:pt>
                <c:pt idx="43">
                  <c:v>41282</c:v>
                </c:pt>
                <c:pt idx="44">
                  <c:v>41283</c:v>
                </c:pt>
                <c:pt idx="45">
                  <c:v>41284</c:v>
                </c:pt>
                <c:pt idx="46">
                  <c:v>41285</c:v>
                </c:pt>
                <c:pt idx="47">
                  <c:v>41286</c:v>
                </c:pt>
                <c:pt idx="48">
                  <c:v>41640</c:v>
                </c:pt>
                <c:pt idx="49">
                  <c:v>41641</c:v>
                </c:pt>
                <c:pt idx="50">
                  <c:v>41642</c:v>
                </c:pt>
                <c:pt idx="51">
                  <c:v>41643</c:v>
                </c:pt>
                <c:pt idx="52">
                  <c:v>41644</c:v>
                </c:pt>
                <c:pt idx="53">
                  <c:v>41645</c:v>
                </c:pt>
                <c:pt idx="54">
                  <c:v>41646</c:v>
                </c:pt>
                <c:pt idx="55">
                  <c:v>41647</c:v>
                </c:pt>
                <c:pt idx="56">
                  <c:v>41648</c:v>
                </c:pt>
                <c:pt idx="57">
                  <c:v>41649</c:v>
                </c:pt>
                <c:pt idx="58">
                  <c:v>41650</c:v>
                </c:pt>
                <c:pt idx="59">
                  <c:v>41651</c:v>
                </c:pt>
                <c:pt idx="60">
                  <c:v>42005</c:v>
                </c:pt>
                <c:pt idx="61">
                  <c:v>42006</c:v>
                </c:pt>
                <c:pt idx="62">
                  <c:v>42007</c:v>
                </c:pt>
                <c:pt idx="63">
                  <c:v>42008</c:v>
                </c:pt>
                <c:pt idx="64">
                  <c:v>42009</c:v>
                </c:pt>
                <c:pt idx="65">
                  <c:v>42010</c:v>
                </c:pt>
                <c:pt idx="66">
                  <c:v>42011</c:v>
                </c:pt>
                <c:pt idx="67">
                  <c:v>42012</c:v>
                </c:pt>
                <c:pt idx="68">
                  <c:v>42013</c:v>
                </c:pt>
                <c:pt idx="69">
                  <c:v>42014</c:v>
                </c:pt>
                <c:pt idx="70">
                  <c:v>42015</c:v>
                </c:pt>
                <c:pt idx="71">
                  <c:v>42016</c:v>
                </c:pt>
                <c:pt idx="72">
                  <c:v>42370</c:v>
                </c:pt>
                <c:pt idx="73">
                  <c:v>42371</c:v>
                </c:pt>
                <c:pt idx="74">
                  <c:v>42372</c:v>
                </c:pt>
                <c:pt idx="75">
                  <c:v>42373</c:v>
                </c:pt>
                <c:pt idx="76">
                  <c:v>42374</c:v>
                </c:pt>
                <c:pt idx="77">
                  <c:v>42375</c:v>
                </c:pt>
                <c:pt idx="78">
                  <c:v>42376</c:v>
                </c:pt>
                <c:pt idx="79">
                  <c:v>42377</c:v>
                </c:pt>
                <c:pt idx="80">
                  <c:v>42378</c:v>
                </c:pt>
                <c:pt idx="81">
                  <c:v>42379</c:v>
                </c:pt>
                <c:pt idx="82">
                  <c:v>42380</c:v>
                </c:pt>
                <c:pt idx="83">
                  <c:v>42381</c:v>
                </c:pt>
                <c:pt idx="84">
                  <c:v>42736</c:v>
                </c:pt>
                <c:pt idx="85">
                  <c:v>42737</c:v>
                </c:pt>
                <c:pt idx="86">
                  <c:v>42738</c:v>
                </c:pt>
                <c:pt idx="87">
                  <c:v>42739</c:v>
                </c:pt>
                <c:pt idx="88">
                  <c:v>42740</c:v>
                </c:pt>
                <c:pt idx="89">
                  <c:v>42741</c:v>
                </c:pt>
                <c:pt idx="90">
                  <c:v>42742</c:v>
                </c:pt>
                <c:pt idx="91">
                  <c:v>42743</c:v>
                </c:pt>
                <c:pt idx="92">
                  <c:v>42744</c:v>
                </c:pt>
                <c:pt idx="93">
                  <c:v>42745</c:v>
                </c:pt>
                <c:pt idx="94">
                  <c:v>42746</c:v>
                </c:pt>
                <c:pt idx="95">
                  <c:v>42747</c:v>
                </c:pt>
                <c:pt idx="96">
                  <c:v>43101</c:v>
                </c:pt>
                <c:pt idx="97">
                  <c:v>43102</c:v>
                </c:pt>
                <c:pt idx="98">
                  <c:v>43103</c:v>
                </c:pt>
                <c:pt idx="99">
                  <c:v>43104</c:v>
                </c:pt>
                <c:pt idx="100">
                  <c:v>43105</c:v>
                </c:pt>
                <c:pt idx="101">
                  <c:v>43106</c:v>
                </c:pt>
                <c:pt idx="102">
                  <c:v>43107</c:v>
                </c:pt>
                <c:pt idx="103">
                  <c:v>43108</c:v>
                </c:pt>
                <c:pt idx="104">
                  <c:v>43109</c:v>
                </c:pt>
                <c:pt idx="105">
                  <c:v>43110</c:v>
                </c:pt>
                <c:pt idx="106">
                  <c:v>43111</c:v>
                </c:pt>
                <c:pt idx="107">
                  <c:v>43112</c:v>
                </c:pt>
                <c:pt idx="108">
                  <c:v>43466</c:v>
                </c:pt>
              </c:numCache>
            </c:numRef>
          </c:cat>
          <c:val>
            <c:numRef>
              <c:f>Sheet1!$B$2:$B$110</c:f>
              <c:numCache>
                <c:formatCode>General</c:formatCode>
                <c:ptCount val="109"/>
                <c:pt idx="60">
                  <c:v>25994</c:v>
                </c:pt>
                <c:pt idx="61">
                  <c:v>26633</c:v>
                </c:pt>
                <c:pt idx="62">
                  <c:v>27298</c:v>
                </c:pt>
                <c:pt idx="63">
                  <c:v>27782</c:v>
                </c:pt>
                <c:pt idx="64">
                  <c:v>28231</c:v>
                </c:pt>
                <c:pt idx="65">
                  <c:v>28596</c:v>
                </c:pt>
                <c:pt idx="66">
                  <c:v>28955</c:v>
                </c:pt>
                <c:pt idx="67">
                  <c:v>29313</c:v>
                </c:pt>
                <c:pt idx="68">
                  <c:v>29883</c:v>
                </c:pt>
                <c:pt idx="69">
                  <c:v>30398</c:v>
                </c:pt>
                <c:pt idx="70">
                  <c:v>30987</c:v>
                </c:pt>
                <c:pt idx="71">
                  <c:v>31402</c:v>
                </c:pt>
                <c:pt idx="72">
                  <c:v>31906</c:v>
                </c:pt>
                <c:pt idx="73">
                  <c:v>32617</c:v>
                </c:pt>
                <c:pt idx="74">
                  <c:v>33131</c:v>
                </c:pt>
                <c:pt idx="75">
                  <c:v>33606</c:v>
                </c:pt>
                <c:pt idx="76">
                  <c:v>34388</c:v>
                </c:pt>
                <c:pt idx="77">
                  <c:v>34712</c:v>
                </c:pt>
                <c:pt idx="78">
                  <c:v>34932</c:v>
                </c:pt>
                <c:pt idx="79">
                  <c:v>35562</c:v>
                </c:pt>
                <c:pt idx="80">
                  <c:v>35926</c:v>
                </c:pt>
                <c:pt idx="81">
                  <c:v>36699</c:v>
                </c:pt>
                <c:pt idx="82">
                  <c:v>37272</c:v>
                </c:pt>
                <c:pt idx="83">
                  <c:v>37599</c:v>
                </c:pt>
                <c:pt idx="84">
                  <c:v>38206</c:v>
                </c:pt>
                <c:pt idx="85">
                  <c:v>39041</c:v>
                </c:pt>
                <c:pt idx="86">
                  <c:v>40063</c:v>
                </c:pt>
                <c:pt idx="87">
                  <c:v>41103</c:v>
                </c:pt>
                <c:pt idx="88">
                  <c:v>42231</c:v>
                </c:pt>
                <c:pt idx="89">
                  <c:v>42903</c:v>
                </c:pt>
                <c:pt idx="90">
                  <c:v>43472</c:v>
                </c:pt>
                <c:pt idx="91">
                  <c:v>44034</c:v>
                </c:pt>
                <c:pt idx="92">
                  <c:v>44498</c:v>
                </c:pt>
                <c:pt idx="93">
                  <c:v>45005</c:v>
                </c:pt>
                <c:pt idx="94">
                  <c:v>45961</c:v>
                </c:pt>
                <c:pt idx="95">
                  <c:v>46394</c:v>
                </c:pt>
                <c:pt idx="96">
                  <c:v>47171</c:v>
                </c:pt>
                <c:pt idx="97">
                  <c:v>47831</c:v>
                </c:pt>
                <c:pt idx="98">
                  <c:v>48406</c:v>
                </c:pt>
                <c:pt idx="99">
                  <c:v>48983</c:v>
                </c:pt>
                <c:pt idx="100">
                  <c:v>48885</c:v>
                </c:pt>
                <c:pt idx="101">
                  <c:v>48947</c:v>
                </c:pt>
                <c:pt idx="102">
                  <c:v>48707</c:v>
                </c:pt>
                <c:pt idx="103">
                  <c:v>48921</c:v>
                </c:pt>
                <c:pt idx="104">
                  <c:v>49110</c:v>
                </c:pt>
                <c:pt idx="105">
                  <c:v>49388</c:v>
                </c:pt>
                <c:pt idx="106">
                  <c:v>49408</c:v>
                </c:pt>
                <c:pt idx="107">
                  <c:v>49548</c:v>
                </c:pt>
                <c:pt idx="108">
                  <c:v>49639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F76-4486-996B-A0BC6B25AF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1779856"/>
        <c:axId val="171780184"/>
      </c:lineChart>
      <c:dateAx>
        <c:axId val="1717798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1780184"/>
        <c:crosses val="autoZero"/>
        <c:auto val="1"/>
        <c:lblOffset val="100"/>
        <c:baseTimeUnit val="days"/>
      </c:dateAx>
      <c:valAx>
        <c:axId val="171780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1779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B00EB6-BD5D-4E31-8695-38B2485821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 | VPRO Corporate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29BA325-329D-4D2C-9F9D-3C35B472338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063647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BF4BC7-35DD-4E63-844A-9CB9D2570D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01/01/2010 - 31/01/2019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C3F985-88C7-4132-BB9A-2CD831022B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23799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Followers Total | VPRO Corporate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Followers Total | VPRO Corporate</dc:title>
  <dc:creator>Frederik Peiniger</dc:creator>
  <cp:lastModifiedBy>Frederik Peiniger</cp:lastModifiedBy>
  <cp:revision>1</cp:revision>
  <dcterms:created xsi:type="dcterms:W3CDTF">2019-01-17T12:43:51Z</dcterms:created>
  <dcterms:modified xsi:type="dcterms:W3CDTF">2019-01-17T12:43:58Z</dcterms:modified>
</cp:coreProperties>
</file>