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B1625-33A5-467D-8245-0A9E715B95EB}"/>
              </a:ext>
            </a:extLst>
          </p:cNvPr>
          <p:cNvSpPr>
            <a:spLocks noGrp="1"/>
          </p:cNvSpPr>
          <p:nvPr>
            <p:ph type="title"/>
          </p:nvPr>
        </p:nvSpPr>
        <p:spPr/>
        <p:txBody>
          <a:bodyPr/>
          <a:lstStyle/>
          <a:p>
            <a:r>
              <a:rPr lang="en-US"/>
              <a:t>Facebook Custom Own Posts Table (FB) | Kids-world Kids-world SE - 1 of 21</a:t>
            </a:r>
          </a:p>
        </p:txBody>
      </p:sp>
      <p:graphicFrame>
        <p:nvGraphicFramePr>
          <p:cNvPr id="5" name="Table Placeholder 4">
            <a:extLst>
              <a:ext uri="{FF2B5EF4-FFF2-40B4-BE49-F238E27FC236}">
                <a16:creationId xmlns:a16="http://schemas.microsoft.com/office/drawing/2014/main" id="{9D09E074-2E12-4ADD-801D-5D9AE2AE70A8}"/>
              </a:ext>
            </a:extLst>
          </p:cNvPr>
          <p:cNvGraphicFramePr>
            <a:graphicFrameLocks noGrp="1"/>
          </p:cNvGraphicFramePr>
          <p:nvPr>
            <p:ph type="tbl" sz="quarter" idx="13"/>
            <p:extLst>
              <p:ext uri="{D42A27DB-BD31-4B8C-83A1-F6EECF244321}">
                <p14:modId xmlns:p14="http://schemas.microsoft.com/office/powerpoint/2010/main" val="3154811349"/>
              </p:ext>
            </p:extLst>
          </p:nvPr>
        </p:nvGraphicFramePr>
        <p:xfrm>
          <a:off x="457200" y="1731963"/>
          <a:ext cx="7488936" cy="16154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26181209"/>
                    </a:ext>
                  </a:extLst>
                </a:gridCol>
                <a:gridCol w="740664">
                  <a:extLst>
                    <a:ext uri="{9D8B030D-6E8A-4147-A177-3AD203B41FA5}">
                      <a16:colId xmlns:a16="http://schemas.microsoft.com/office/drawing/2014/main" val="3610751506"/>
                    </a:ext>
                  </a:extLst>
                </a:gridCol>
                <a:gridCol w="329184">
                  <a:extLst>
                    <a:ext uri="{9D8B030D-6E8A-4147-A177-3AD203B41FA5}">
                      <a16:colId xmlns:a16="http://schemas.microsoft.com/office/drawing/2014/main" val="1237742414"/>
                    </a:ext>
                  </a:extLst>
                </a:gridCol>
                <a:gridCol w="329184">
                  <a:extLst>
                    <a:ext uri="{9D8B030D-6E8A-4147-A177-3AD203B41FA5}">
                      <a16:colId xmlns:a16="http://schemas.microsoft.com/office/drawing/2014/main" val="3793862293"/>
                    </a:ext>
                  </a:extLst>
                </a:gridCol>
                <a:gridCol w="329184">
                  <a:extLst>
                    <a:ext uri="{9D8B030D-6E8A-4147-A177-3AD203B41FA5}">
                      <a16:colId xmlns:a16="http://schemas.microsoft.com/office/drawing/2014/main" val="1063410207"/>
                    </a:ext>
                  </a:extLst>
                </a:gridCol>
                <a:gridCol w="329184">
                  <a:extLst>
                    <a:ext uri="{9D8B030D-6E8A-4147-A177-3AD203B41FA5}">
                      <a16:colId xmlns:a16="http://schemas.microsoft.com/office/drawing/2014/main" val="861555270"/>
                    </a:ext>
                  </a:extLst>
                </a:gridCol>
                <a:gridCol w="329184">
                  <a:extLst>
                    <a:ext uri="{9D8B030D-6E8A-4147-A177-3AD203B41FA5}">
                      <a16:colId xmlns:a16="http://schemas.microsoft.com/office/drawing/2014/main" val="4052710855"/>
                    </a:ext>
                  </a:extLst>
                </a:gridCol>
                <a:gridCol w="329184">
                  <a:extLst>
                    <a:ext uri="{9D8B030D-6E8A-4147-A177-3AD203B41FA5}">
                      <a16:colId xmlns:a16="http://schemas.microsoft.com/office/drawing/2014/main" val="1004661888"/>
                    </a:ext>
                  </a:extLst>
                </a:gridCol>
                <a:gridCol w="329184">
                  <a:extLst>
                    <a:ext uri="{9D8B030D-6E8A-4147-A177-3AD203B41FA5}">
                      <a16:colId xmlns:a16="http://schemas.microsoft.com/office/drawing/2014/main" val="4089776860"/>
                    </a:ext>
                  </a:extLst>
                </a:gridCol>
                <a:gridCol w="329184">
                  <a:extLst>
                    <a:ext uri="{9D8B030D-6E8A-4147-A177-3AD203B41FA5}">
                      <a16:colId xmlns:a16="http://schemas.microsoft.com/office/drawing/2014/main" val="1504366545"/>
                    </a:ext>
                  </a:extLst>
                </a:gridCol>
                <a:gridCol w="329184">
                  <a:extLst>
                    <a:ext uri="{9D8B030D-6E8A-4147-A177-3AD203B41FA5}">
                      <a16:colId xmlns:a16="http://schemas.microsoft.com/office/drawing/2014/main" val="486454210"/>
                    </a:ext>
                  </a:extLst>
                </a:gridCol>
                <a:gridCol w="329184">
                  <a:extLst>
                    <a:ext uri="{9D8B030D-6E8A-4147-A177-3AD203B41FA5}">
                      <a16:colId xmlns:a16="http://schemas.microsoft.com/office/drawing/2014/main" val="1034804329"/>
                    </a:ext>
                  </a:extLst>
                </a:gridCol>
                <a:gridCol w="329184">
                  <a:extLst>
                    <a:ext uri="{9D8B030D-6E8A-4147-A177-3AD203B41FA5}">
                      <a16:colId xmlns:a16="http://schemas.microsoft.com/office/drawing/2014/main" val="3932215826"/>
                    </a:ext>
                  </a:extLst>
                </a:gridCol>
                <a:gridCol w="329184">
                  <a:extLst>
                    <a:ext uri="{9D8B030D-6E8A-4147-A177-3AD203B41FA5}">
                      <a16:colId xmlns:a16="http://schemas.microsoft.com/office/drawing/2014/main" val="2419847360"/>
                    </a:ext>
                  </a:extLst>
                </a:gridCol>
                <a:gridCol w="329184">
                  <a:extLst>
                    <a:ext uri="{9D8B030D-6E8A-4147-A177-3AD203B41FA5}">
                      <a16:colId xmlns:a16="http://schemas.microsoft.com/office/drawing/2014/main" val="3232270932"/>
                    </a:ext>
                  </a:extLst>
                </a:gridCol>
                <a:gridCol w="329184">
                  <a:extLst>
                    <a:ext uri="{9D8B030D-6E8A-4147-A177-3AD203B41FA5}">
                      <a16:colId xmlns:a16="http://schemas.microsoft.com/office/drawing/2014/main" val="247113288"/>
                    </a:ext>
                  </a:extLst>
                </a:gridCol>
                <a:gridCol w="329184">
                  <a:extLst>
                    <a:ext uri="{9D8B030D-6E8A-4147-A177-3AD203B41FA5}">
                      <a16:colId xmlns:a16="http://schemas.microsoft.com/office/drawing/2014/main" val="2019898214"/>
                    </a:ext>
                  </a:extLst>
                </a:gridCol>
                <a:gridCol w="329184">
                  <a:extLst>
                    <a:ext uri="{9D8B030D-6E8A-4147-A177-3AD203B41FA5}">
                      <a16:colId xmlns:a16="http://schemas.microsoft.com/office/drawing/2014/main" val="3833241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569587503"/>
                  </a:ext>
                </a:extLst>
              </a:tr>
            </a:tbl>
          </a:graphicData>
        </a:graphic>
      </p:graphicFrame>
      <p:sp>
        <p:nvSpPr>
          <p:cNvPr id="4" name="Text Placeholder 3">
            <a:extLst>
              <a:ext uri="{FF2B5EF4-FFF2-40B4-BE49-F238E27FC236}">
                <a16:creationId xmlns:a16="http://schemas.microsoft.com/office/drawing/2014/main" id="{A1EF44C0-2504-4998-9DD3-74E1195B4D77}"/>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449174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9A7E-6177-4BCC-B29E-FE7BF8EA70FC}"/>
              </a:ext>
            </a:extLst>
          </p:cNvPr>
          <p:cNvSpPr>
            <a:spLocks noGrp="1"/>
          </p:cNvSpPr>
          <p:nvPr>
            <p:ph type="title"/>
          </p:nvPr>
        </p:nvSpPr>
        <p:spPr/>
        <p:txBody>
          <a:bodyPr/>
          <a:lstStyle/>
          <a:p>
            <a:r>
              <a:rPr lang="en-US"/>
              <a:t>Facebook Custom Own Posts Table (FB) | Kids-world Kids-world SE - 2 of 21</a:t>
            </a:r>
          </a:p>
        </p:txBody>
      </p:sp>
      <p:graphicFrame>
        <p:nvGraphicFramePr>
          <p:cNvPr id="5" name="Table Placeholder 4">
            <a:extLst>
              <a:ext uri="{FF2B5EF4-FFF2-40B4-BE49-F238E27FC236}">
                <a16:creationId xmlns:a16="http://schemas.microsoft.com/office/drawing/2014/main" id="{51CCC683-965C-49D1-A871-B908DA053A84}"/>
              </a:ext>
            </a:extLst>
          </p:cNvPr>
          <p:cNvGraphicFramePr>
            <a:graphicFrameLocks noGrp="1"/>
          </p:cNvGraphicFramePr>
          <p:nvPr>
            <p:ph type="tbl" sz="quarter" idx="13"/>
            <p:extLst>
              <p:ext uri="{D42A27DB-BD31-4B8C-83A1-F6EECF244321}">
                <p14:modId xmlns:p14="http://schemas.microsoft.com/office/powerpoint/2010/main" val="127075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19736546"/>
                    </a:ext>
                  </a:extLst>
                </a:gridCol>
                <a:gridCol w="740664">
                  <a:extLst>
                    <a:ext uri="{9D8B030D-6E8A-4147-A177-3AD203B41FA5}">
                      <a16:colId xmlns:a16="http://schemas.microsoft.com/office/drawing/2014/main" val="3807296090"/>
                    </a:ext>
                  </a:extLst>
                </a:gridCol>
                <a:gridCol w="329184">
                  <a:extLst>
                    <a:ext uri="{9D8B030D-6E8A-4147-A177-3AD203B41FA5}">
                      <a16:colId xmlns:a16="http://schemas.microsoft.com/office/drawing/2014/main" val="607236342"/>
                    </a:ext>
                  </a:extLst>
                </a:gridCol>
                <a:gridCol w="329184">
                  <a:extLst>
                    <a:ext uri="{9D8B030D-6E8A-4147-A177-3AD203B41FA5}">
                      <a16:colId xmlns:a16="http://schemas.microsoft.com/office/drawing/2014/main" val="3602162520"/>
                    </a:ext>
                  </a:extLst>
                </a:gridCol>
                <a:gridCol w="329184">
                  <a:extLst>
                    <a:ext uri="{9D8B030D-6E8A-4147-A177-3AD203B41FA5}">
                      <a16:colId xmlns:a16="http://schemas.microsoft.com/office/drawing/2014/main" val="4213292315"/>
                    </a:ext>
                  </a:extLst>
                </a:gridCol>
                <a:gridCol w="329184">
                  <a:extLst>
                    <a:ext uri="{9D8B030D-6E8A-4147-A177-3AD203B41FA5}">
                      <a16:colId xmlns:a16="http://schemas.microsoft.com/office/drawing/2014/main" val="2349319814"/>
                    </a:ext>
                  </a:extLst>
                </a:gridCol>
                <a:gridCol w="329184">
                  <a:extLst>
                    <a:ext uri="{9D8B030D-6E8A-4147-A177-3AD203B41FA5}">
                      <a16:colId xmlns:a16="http://schemas.microsoft.com/office/drawing/2014/main" val="1452122988"/>
                    </a:ext>
                  </a:extLst>
                </a:gridCol>
                <a:gridCol w="329184">
                  <a:extLst>
                    <a:ext uri="{9D8B030D-6E8A-4147-A177-3AD203B41FA5}">
                      <a16:colId xmlns:a16="http://schemas.microsoft.com/office/drawing/2014/main" val="2881385221"/>
                    </a:ext>
                  </a:extLst>
                </a:gridCol>
                <a:gridCol w="329184">
                  <a:extLst>
                    <a:ext uri="{9D8B030D-6E8A-4147-A177-3AD203B41FA5}">
                      <a16:colId xmlns:a16="http://schemas.microsoft.com/office/drawing/2014/main" val="1656018063"/>
                    </a:ext>
                  </a:extLst>
                </a:gridCol>
                <a:gridCol w="329184">
                  <a:extLst>
                    <a:ext uri="{9D8B030D-6E8A-4147-A177-3AD203B41FA5}">
                      <a16:colId xmlns:a16="http://schemas.microsoft.com/office/drawing/2014/main" val="2112479880"/>
                    </a:ext>
                  </a:extLst>
                </a:gridCol>
                <a:gridCol w="329184">
                  <a:extLst>
                    <a:ext uri="{9D8B030D-6E8A-4147-A177-3AD203B41FA5}">
                      <a16:colId xmlns:a16="http://schemas.microsoft.com/office/drawing/2014/main" val="3091236313"/>
                    </a:ext>
                  </a:extLst>
                </a:gridCol>
                <a:gridCol w="329184">
                  <a:extLst>
                    <a:ext uri="{9D8B030D-6E8A-4147-A177-3AD203B41FA5}">
                      <a16:colId xmlns:a16="http://schemas.microsoft.com/office/drawing/2014/main" val="1174393927"/>
                    </a:ext>
                  </a:extLst>
                </a:gridCol>
                <a:gridCol w="329184">
                  <a:extLst>
                    <a:ext uri="{9D8B030D-6E8A-4147-A177-3AD203B41FA5}">
                      <a16:colId xmlns:a16="http://schemas.microsoft.com/office/drawing/2014/main" val="380480827"/>
                    </a:ext>
                  </a:extLst>
                </a:gridCol>
                <a:gridCol w="329184">
                  <a:extLst>
                    <a:ext uri="{9D8B030D-6E8A-4147-A177-3AD203B41FA5}">
                      <a16:colId xmlns:a16="http://schemas.microsoft.com/office/drawing/2014/main" val="725335846"/>
                    </a:ext>
                  </a:extLst>
                </a:gridCol>
                <a:gridCol w="329184">
                  <a:extLst>
                    <a:ext uri="{9D8B030D-6E8A-4147-A177-3AD203B41FA5}">
                      <a16:colId xmlns:a16="http://schemas.microsoft.com/office/drawing/2014/main" val="1805514413"/>
                    </a:ext>
                  </a:extLst>
                </a:gridCol>
                <a:gridCol w="329184">
                  <a:extLst>
                    <a:ext uri="{9D8B030D-6E8A-4147-A177-3AD203B41FA5}">
                      <a16:colId xmlns:a16="http://schemas.microsoft.com/office/drawing/2014/main" val="463088492"/>
                    </a:ext>
                  </a:extLst>
                </a:gridCol>
                <a:gridCol w="329184">
                  <a:extLst>
                    <a:ext uri="{9D8B030D-6E8A-4147-A177-3AD203B41FA5}">
                      <a16:colId xmlns:a16="http://schemas.microsoft.com/office/drawing/2014/main" val="1699307385"/>
                    </a:ext>
                  </a:extLst>
                </a:gridCol>
                <a:gridCol w="329184">
                  <a:extLst>
                    <a:ext uri="{9D8B030D-6E8A-4147-A177-3AD203B41FA5}">
                      <a16:colId xmlns:a16="http://schemas.microsoft.com/office/drawing/2014/main" val="16017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28032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- 2026-03-30 12:31:36</a:t>
                      </a:r>
                      <a:r>
                        <a:rPr kumimoji="0" lang="sv-SE" sz="1000" b="0" i="0" u="none" strike="noStrike" kern="1200" cap="none" spc="0" normalizeH="0" baseline="0" noProof="0">
                          <a:ln>
                            <a:noFill/>
                          </a:ln>
                          <a:solidFill>
                            <a:prstClr val="black"/>
                          </a:solidFill>
                          <a:effectLst/>
                          <a:uLnTx/>
                          <a:uFillTx/>
                          <a:latin typeface="Calibri"/>
                          <a:ea typeface="+mn-ea"/>
                          <a:cs typeface="+mn-cs"/>
                        </a:rPr>
                        <a:t>
 Har du sett de snygga necessärerna från Gillian Jones? 🤩  
👉 www.kids-world.com/sv-se/gillian-jones-c-48074.html  
Det finns flera fina modeller och det finns gott om plats för alla viktiga saker inuti 💄 Hitta din favorit och kolla även in de smarta speglarna från Gillian Jones i butiken nu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30/03/2026 16:11:54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91806043"/>
                  </a:ext>
                </a:extLst>
              </a:tr>
            </a:tbl>
          </a:graphicData>
        </a:graphic>
      </p:graphicFrame>
      <p:sp>
        <p:nvSpPr>
          <p:cNvPr id="4" name="Text Placeholder 3">
            <a:extLst>
              <a:ext uri="{FF2B5EF4-FFF2-40B4-BE49-F238E27FC236}">
                <a16:creationId xmlns:a16="http://schemas.microsoft.com/office/drawing/2014/main" id="{0EF90C57-355B-42B9-BEA8-E5D86833AC3C}"/>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4031434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5F211-A184-4E40-817E-8E95FC2CBFC2}"/>
              </a:ext>
            </a:extLst>
          </p:cNvPr>
          <p:cNvSpPr>
            <a:spLocks noGrp="1"/>
          </p:cNvSpPr>
          <p:nvPr>
            <p:ph type="title"/>
          </p:nvPr>
        </p:nvSpPr>
        <p:spPr/>
        <p:txBody>
          <a:bodyPr/>
          <a:lstStyle/>
          <a:p>
            <a:r>
              <a:rPr lang="en-US"/>
              <a:t>Facebook Custom Own Posts Table (FB) | Kids-world Kids-world SE - 3 of 21</a:t>
            </a:r>
          </a:p>
        </p:txBody>
      </p:sp>
      <p:graphicFrame>
        <p:nvGraphicFramePr>
          <p:cNvPr id="5" name="Table Placeholder 4">
            <a:extLst>
              <a:ext uri="{FF2B5EF4-FFF2-40B4-BE49-F238E27FC236}">
                <a16:creationId xmlns:a16="http://schemas.microsoft.com/office/drawing/2014/main" id="{A2794F8E-2984-4767-A8EC-355E960CFF70}"/>
              </a:ext>
            </a:extLst>
          </p:cNvPr>
          <p:cNvGraphicFramePr>
            <a:graphicFrameLocks noGrp="1"/>
          </p:cNvGraphicFramePr>
          <p:nvPr>
            <p:ph type="tbl" sz="quarter" idx="13"/>
            <p:extLst>
              <p:ext uri="{D42A27DB-BD31-4B8C-83A1-F6EECF244321}">
                <p14:modId xmlns:p14="http://schemas.microsoft.com/office/powerpoint/2010/main" val="416303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64120876"/>
                    </a:ext>
                  </a:extLst>
                </a:gridCol>
                <a:gridCol w="740664">
                  <a:extLst>
                    <a:ext uri="{9D8B030D-6E8A-4147-A177-3AD203B41FA5}">
                      <a16:colId xmlns:a16="http://schemas.microsoft.com/office/drawing/2014/main" val="1707316798"/>
                    </a:ext>
                  </a:extLst>
                </a:gridCol>
                <a:gridCol w="329184">
                  <a:extLst>
                    <a:ext uri="{9D8B030D-6E8A-4147-A177-3AD203B41FA5}">
                      <a16:colId xmlns:a16="http://schemas.microsoft.com/office/drawing/2014/main" val="1889744833"/>
                    </a:ext>
                  </a:extLst>
                </a:gridCol>
                <a:gridCol w="329184">
                  <a:extLst>
                    <a:ext uri="{9D8B030D-6E8A-4147-A177-3AD203B41FA5}">
                      <a16:colId xmlns:a16="http://schemas.microsoft.com/office/drawing/2014/main" val="2307822997"/>
                    </a:ext>
                  </a:extLst>
                </a:gridCol>
                <a:gridCol w="329184">
                  <a:extLst>
                    <a:ext uri="{9D8B030D-6E8A-4147-A177-3AD203B41FA5}">
                      <a16:colId xmlns:a16="http://schemas.microsoft.com/office/drawing/2014/main" val="1133616161"/>
                    </a:ext>
                  </a:extLst>
                </a:gridCol>
                <a:gridCol w="329184">
                  <a:extLst>
                    <a:ext uri="{9D8B030D-6E8A-4147-A177-3AD203B41FA5}">
                      <a16:colId xmlns:a16="http://schemas.microsoft.com/office/drawing/2014/main" val="2842029472"/>
                    </a:ext>
                  </a:extLst>
                </a:gridCol>
                <a:gridCol w="329184">
                  <a:extLst>
                    <a:ext uri="{9D8B030D-6E8A-4147-A177-3AD203B41FA5}">
                      <a16:colId xmlns:a16="http://schemas.microsoft.com/office/drawing/2014/main" val="385295620"/>
                    </a:ext>
                  </a:extLst>
                </a:gridCol>
                <a:gridCol w="329184">
                  <a:extLst>
                    <a:ext uri="{9D8B030D-6E8A-4147-A177-3AD203B41FA5}">
                      <a16:colId xmlns:a16="http://schemas.microsoft.com/office/drawing/2014/main" val="1686726549"/>
                    </a:ext>
                  </a:extLst>
                </a:gridCol>
                <a:gridCol w="329184">
                  <a:extLst>
                    <a:ext uri="{9D8B030D-6E8A-4147-A177-3AD203B41FA5}">
                      <a16:colId xmlns:a16="http://schemas.microsoft.com/office/drawing/2014/main" val="828055329"/>
                    </a:ext>
                  </a:extLst>
                </a:gridCol>
                <a:gridCol w="329184">
                  <a:extLst>
                    <a:ext uri="{9D8B030D-6E8A-4147-A177-3AD203B41FA5}">
                      <a16:colId xmlns:a16="http://schemas.microsoft.com/office/drawing/2014/main" val="4048840354"/>
                    </a:ext>
                  </a:extLst>
                </a:gridCol>
                <a:gridCol w="329184">
                  <a:extLst>
                    <a:ext uri="{9D8B030D-6E8A-4147-A177-3AD203B41FA5}">
                      <a16:colId xmlns:a16="http://schemas.microsoft.com/office/drawing/2014/main" val="3828295233"/>
                    </a:ext>
                  </a:extLst>
                </a:gridCol>
                <a:gridCol w="329184">
                  <a:extLst>
                    <a:ext uri="{9D8B030D-6E8A-4147-A177-3AD203B41FA5}">
                      <a16:colId xmlns:a16="http://schemas.microsoft.com/office/drawing/2014/main" val="3078985788"/>
                    </a:ext>
                  </a:extLst>
                </a:gridCol>
                <a:gridCol w="329184">
                  <a:extLst>
                    <a:ext uri="{9D8B030D-6E8A-4147-A177-3AD203B41FA5}">
                      <a16:colId xmlns:a16="http://schemas.microsoft.com/office/drawing/2014/main" val="997449250"/>
                    </a:ext>
                  </a:extLst>
                </a:gridCol>
                <a:gridCol w="329184">
                  <a:extLst>
                    <a:ext uri="{9D8B030D-6E8A-4147-A177-3AD203B41FA5}">
                      <a16:colId xmlns:a16="http://schemas.microsoft.com/office/drawing/2014/main" val="3189744859"/>
                    </a:ext>
                  </a:extLst>
                </a:gridCol>
                <a:gridCol w="329184">
                  <a:extLst>
                    <a:ext uri="{9D8B030D-6E8A-4147-A177-3AD203B41FA5}">
                      <a16:colId xmlns:a16="http://schemas.microsoft.com/office/drawing/2014/main" val="54348009"/>
                    </a:ext>
                  </a:extLst>
                </a:gridCol>
                <a:gridCol w="329184">
                  <a:extLst>
                    <a:ext uri="{9D8B030D-6E8A-4147-A177-3AD203B41FA5}">
                      <a16:colId xmlns:a16="http://schemas.microsoft.com/office/drawing/2014/main" val="425717770"/>
                    </a:ext>
                  </a:extLst>
                </a:gridCol>
                <a:gridCol w="329184">
                  <a:extLst>
                    <a:ext uri="{9D8B030D-6E8A-4147-A177-3AD203B41FA5}">
                      <a16:colId xmlns:a16="http://schemas.microsoft.com/office/drawing/2014/main" val="4127972052"/>
                    </a:ext>
                  </a:extLst>
                </a:gridCol>
                <a:gridCol w="329184">
                  <a:extLst>
                    <a:ext uri="{9D8B030D-6E8A-4147-A177-3AD203B41FA5}">
                      <a16:colId xmlns:a16="http://schemas.microsoft.com/office/drawing/2014/main" val="345128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421867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- 2026-03-30 12:01:39</a:t>
                      </a:r>
                      <a:r>
                        <a:rPr kumimoji="0" lang="sv-SE" sz="1000" b="0" i="0" u="none" strike="noStrike" kern="1200" cap="none" spc="0" normalizeH="0" baseline="0" noProof="0">
                          <a:ln>
                            <a:noFill/>
                          </a:ln>
                          <a:solidFill>
                            <a:prstClr val="black"/>
                          </a:solidFill>
                          <a:effectLst/>
                          <a:uLnTx/>
                          <a:uFillTx/>
                          <a:latin typeface="Calibri"/>
                          <a:ea typeface="+mn-ea"/>
                          <a:cs typeface="+mn-cs"/>
                        </a:rPr>
                        <a:t>
 Har du sett de många söta nyheterna från Lil Atelier? 🥹🤎
Det har kommit SÅ mycket fint till vårgarderoben - och kolla in de här tyllstilarna! 😍 Du kan hitta fler söta klänningar, kjolar - men också mycket annat från Lil Atelier i shoppen just nu 🙌  
👉 www.kids-world.com/sv-se/lil-atelier-c-12358.html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31/03/2026 10:12:42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120242177847480738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2599520490"/>
                  </a:ext>
                </a:extLst>
              </a:tr>
            </a:tbl>
          </a:graphicData>
        </a:graphic>
      </p:graphicFrame>
      <p:sp>
        <p:nvSpPr>
          <p:cNvPr id="4" name="Text Placeholder 3">
            <a:extLst>
              <a:ext uri="{FF2B5EF4-FFF2-40B4-BE49-F238E27FC236}">
                <a16:creationId xmlns:a16="http://schemas.microsoft.com/office/drawing/2014/main" id="{7D5EE6DC-6BA5-42A0-AECC-B35F960F7730}"/>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822883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B5876-7479-43AB-BA28-00E2121CBEEF}"/>
              </a:ext>
            </a:extLst>
          </p:cNvPr>
          <p:cNvSpPr>
            <a:spLocks noGrp="1"/>
          </p:cNvSpPr>
          <p:nvPr>
            <p:ph type="title"/>
          </p:nvPr>
        </p:nvSpPr>
        <p:spPr/>
        <p:txBody>
          <a:bodyPr/>
          <a:lstStyle/>
          <a:p>
            <a:r>
              <a:rPr lang="en-US"/>
              <a:t>Facebook Custom Own Posts Table (FB) | Kids-world Kids-world SE - 4 of 21</a:t>
            </a:r>
          </a:p>
        </p:txBody>
      </p:sp>
      <p:graphicFrame>
        <p:nvGraphicFramePr>
          <p:cNvPr id="5" name="Table Placeholder 4">
            <a:extLst>
              <a:ext uri="{FF2B5EF4-FFF2-40B4-BE49-F238E27FC236}">
                <a16:creationId xmlns:a16="http://schemas.microsoft.com/office/drawing/2014/main" id="{83FA08C2-62C5-401E-BE36-1DFC2F1B1490}"/>
              </a:ext>
            </a:extLst>
          </p:cNvPr>
          <p:cNvGraphicFramePr>
            <a:graphicFrameLocks noGrp="1"/>
          </p:cNvGraphicFramePr>
          <p:nvPr>
            <p:ph type="tbl" sz="quarter" idx="13"/>
            <p:extLst>
              <p:ext uri="{D42A27DB-BD31-4B8C-83A1-F6EECF244321}">
                <p14:modId xmlns:p14="http://schemas.microsoft.com/office/powerpoint/2010/main" val="2854606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16589677"/>
                    </a:ext>
                  </a:extLst>
                </a:gridCol>
                <a:gridCol w="740664">
                  <a:extLst>
                    <a:ext uri="{9D8B030D-6E8A-4147-A177-3AD203B41FA5}">
                      <a16:colId xmlns:a16="http://schemas.microsoft.com/office/drawing/2014/main" val="2272520742"/>
                    </a:ext>
                  </a:extLst>
                </a:gridCol>
                <a:gridCol w="329184">
                  <a:extLst>
                    <a:ext uri="{9D8B030D-6E8A-4147-A177-3AD203B41FA5}">
                      <a16:colId xmlns:a16="http://schemas.microsoft.com/office/drawing/2014/main" val="1455843089"/>
                    </a:ext>
                  </a:extLst>
                </a:gridCol>
                <a:gridCol w="329184">
                  <a:extLst>
                    <a:ext uri="{9D8B030D-6E8A-4147-A177-3AD203B41FA5}">
                      <a16:colId xmlns:a16="http://schemas.microsoft.com/office/drawing/2014/main" val="3866317459"/>
                    </a:ext>
                  </a:extLst>
                </a:gridCol>
                <a:gridCol w="329184">
                  <a:extLst>
                    <a:ext uri="{9D8B030D-6E8A-4147-A177-3AD203B41FA5}">
                      <a16:colId xmlns:a16="http://schemas.microsoft.com/office/drawing/2014/main" val="356252573"/>
                    </a:ext>
                  </a:extLst>
                </a:gridCol>
                <a:gridCol w="329184">
                  <a:extLst>
                    <a:ext uri="{9D8B030D-6E8A-4147-A177-3AD203B41FA5}">
                      <a16:colId xmlns:a16="http://schemas.microsoft.com/office/drawing/2014/main" val="3947433062"/>
                    </a:ext>
                  </a:extLst>
                </a:gridCol>
                <a:gridCol w="329184">
                  <a:extLst>
                    <a:ext uri="{9D8B030D-6E8A-4147-A177-3AD203B41FA5}">
                      <a16:colId xmlns:a16="http://schemas.microsoft.com/office/drawing/2014/main" val="2947595047"/>
                    </a:ext>
                  </a:extLst>
                </a:gridCol>
                <a:gridCol w="329184">
                  <a:extLst>
                    <a:ext uri="{9D8B030D-6E8A-4147-A177-3AD203B41FA5}">
                      <a16:colId xmlns:a16="http://schemas.microsoft.com/office/drawing/2014/main" val="1524420620"/>
                    </a:ext>
                  </a:extLst>
                </a:gridCol>
                <a:gridCol w="329184">
                  <a:extLst>
                    <a:ext uri="{9D8B030D-6E8A-4147-A177-3AD203B41FA5}">
                      <a16:colId xmlns:a16="http://schemas.microsoft.com/office/drawing/2014/main" val="2685119586"/>
                    </a:ext>
                  </a:extLst>
                </a:gridCol>
                <a:gridCol w="329184">
                  <a:extLst>
                    <a:ext uri="{9D8B030D-6E8A-4147-A177-3AD203B41FA5}">
                      <a16:colId xmlns:a16="http://schemas.microsoft.com/office/drawing/2014/main" val="3552467682"/>
                    </a:ext>
                  </a:extLst>
                </a:gridCol>
                <a:gridCol w="329184">
                  <a:extLst>
                    <a:ext uri="{9D8B030D-6E8A-4147-A177-3AD203B41FA5}">
                      <a16:colId xmlns:a16="http://schemas.microsoft.com/office/drawing/2014/main" val="1526962181"/>
                    </a:ext>
                  </a:extLst>
                </a:gridCol>
                <a:gridCol w="329184">
                  <a:extLst>
                    <a:ext uri="{9D8B030D-6E8A-4147-A177-3AD203B41FA5}">
                      <a16:colId xmlns:a16="http://schemas.microsoft.com/office/drawing/2014/main" val="1634953722"/>
                    </a:ext>
                  </a:extLst>
                </a:gridCol>
                <a:gridCol w="329184">
                  <a:extLst>
                    <a:ext uri="{9D8B030D-6E8A-4147-A177-3AD203B41FA5}">
                      <a16:colId xmlns:a16="http://schemas.microsoft.com/office/drawing/2014/main" val="438199371"/>
                    </a:ext>
                  </a:extLst>
                </a:gridCol>
                <a:gridCol w="329184">
                  <a:extLst>
                    <a:ext uri="{9D8B030D-6E8A-4147-A177-3AD203B41FA5}">
                      <a16:colId xmlns:a16="http://schemas.microsoft.com/office/drawing/2014/main" val="3413140413"/>
                    </a:ext>
                  </a:extLst>
                </a:gridCol>
                <a:gridCol w="329184">
                  <a:extLst>
                    <a:ext uri="{9D8B030D-6E8A-4147-A177-3AD203B41FA5}">
                      <a16:colId xmlns:a16="http://schemas.microsoft.com/office/drawing/2014/main" val="4248829766"/>
                    </a:ext>
                  </a:extLst>
                </a:gridCol>
                <a:gridCol w="329184">
                  <a:extLst>
                    <a:ext uri="{9D8B030D-6E8A-4147-A177-3AD203B41FA5}">
                      <a16:colId xmlns:a16="http://schemas.microsoft.com/office/drawing/2014/main" val="2322853512"/>
                    </a:ext>
                  </a:extLst>
                </a:gridCol>
                <a:gridCol w="329184">
                  <a:extLst>
                    <a:ext uri="{9D8B030D-6E8A-4147-A177-3AD203B41FA5}">
                      <a16:colId xmlns:a16="http://schemas.microsoft.com/office/drawing/2014/main" val="807596517"/>
                    </a:ext>
                  </a:extLst>
                </a:gridCol>
                <a:gridCol w="329184">
                  <a:extLst>
                    <a:ext uri="{9D8B030D-6E8A-4147-A177-3AD203B41FA5}">
                      <a16:colId xmlns:a16="http://schemas.microsoft.com/office/drawing/2014/main" val="4179662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162175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- 2026-03-29 17:38:35</a:t>
                      </a:r>
                      <a:r>
                        <a:rPr kumimoji="0" lang="sv-SE" sz="1000" b="0" i="0" u="none" strike="noStrike" kern="1200" cap="none" spc="0" normalizeH="0" baseline="0" noProof="0">
                          <a:ln>
                            <a:noFill/>
                          </a:ln>
                          <a:solidFill>
                            <a:prstClr val="black"/>
                          </a:solidFill>
                          <a:effectLst/>
                          <a:uLnTx/>
                          <a:uFillTx/>
                          <a:latin typeface="Calibri"/>
                          <a:ea typeface="+mn-ea"/>
                          <a:cs typeface="+mn-cs"/>
                        </a:rPr>
                        <a:t>
 Nytt märke - Kooglo! 😀
👉 www.kids-world.com/sv-se/kooglo-c-50532.html
Tänk er de klassiska träklossarna - MEN MED MAGNET! 🥳 Det är genialt och gör det mycket enklare att leka med. Perfekt för de små som övar på att stapla klossar, men också för de lite äldre barnen som kan utmana sin kreativitet och bygga alla möjliga saker. 🤩 Klossarna finns i olika paket, så kolla in shoppen nu. 🙌
🛒 Mer än 740 varumärken
📅 Frakt från 49,95 kr
🚚 1-3 dagars leveranstid
🛡️ Shoppa säkert med Klarna
[WW575]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29/03/2026 22:11:00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44829200"/>
                  </a:ext>
                </a:extLst>
              </a:tr>
            </a:tbl>
          </a:graphicData>
        </a:graphic>
      </p:graphicFrame>
      <p:sp>
        <p:nvSpPr>
          <p:cNvPr id="4" name="Text Placeholder 3">
            <a:extLst>
              <a:ext uri="{FF2B5EF4-FFF2-40B4-BE49-F238E27FC236}">
                <a16:creationId xmlns:a16="http://schemas.microsoft.com/office/drawing/2014/main" id="{1FB76997-50C8-41C3-A1E6-B7F0EFBDC9A0}"/>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81739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17EE-09DF-46CE-97F7-6BAE05F7A18D}"/>
              </a:ext>
            </a:extLst>
          </p:cNvPr>
          <p:cNvSpPr>
            <a:spLocks noGrp="1"/>
          </p:cNvSpPr>
          <p:nvPr>
            <p:ph type="title"/>
          </p:nvPr>
        </p:nvSpPr>
        <p:spPr/>
        <p:txBody>
          <a:bodyPr/>
          <a:lstStyle/>
          <a:p>
            <a:r>
              <a:rPr lang="en-US"/>
              <a:t>Facebook Custom Own Posts Table (FB) | Kids-world Kids-world SE - 5 of 21</a:t>
            </a:r>
          </a:p>
        </p:txBody>
      </p:sp>
      <p:graphicFrame>
        <p:nvGraphicFramePr>
          <p:cNvPr id="5" name="Table Placeholder 4">
            <a:extLst>
              <a:ext uri="{FF2B5EF4-FFF2-40B4-BE49-F238E27FC236}">
                <a16:creationId xmlns:a16="http://schemas.microsoft.com/office/drawing/2014/main" id="{C005BBB9-D28B-46A6-8D79-956D9A90D2CB}"/>
              </a:ext>
            </a:extLst>
          </p:cNvPr>
          <p:cNvGraphicFramePr>
            <a:graphicFrameLocks noGrp="1"/>
          </p:cNvGraphicFramePr>
          <p:nvPr>
            <p:ph type="tbl" sz="quarter" idx="13"/>
            <p:extLst>
              <p:ext uri="{D42A27DB-BD31-4B8C-83A1-F6EECF244321}">
                <p14:modId xmlns:p14="http://schemas.microsoft.com/office/powerpoint/2010/main" val="2415178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1303855"/>
                    </a:ext>
                  </a:extLst>
                </a:gridCol>
                <a:gridCol w="740664">
                  <a:extLst>
                    <a:ext uri="{9D8B030D-6E8A-4147-A177-3AD203B41FA5}">
                      <a16:colId xmlns:a16="http://schemas.microsoft.com/office/drawing/2014/main" val="2416807096"/>
                    </a:ext>
                  </a:extLst>
                </a:gridCol>
                <a:gridCol w="329184">
                  <a:extLst>
                    <a:ext uri="{9D8B030D-6E8A-4147-A177-3AD203B41FA5}">
                      <a16:colId xmlns:a16="http://schemas.microsoft.com/office/drawing/2014/main" val="793285825"/>
                    </a:ext>
                  </a:extLst>
                </a:gridCol>
                <a:gridCol w="329184">
                  <a:extLst>
                    <a:ext uri="{9D8B030D-6E8A-4147-A177-3AD203B41FA5}">
                      <a16:colId xmlns:a16="http://schemas.microsoft.com/office/drawing/2014/main" val="1557504782"/>
                    </a:ext>
                  </a:extLst>
                </a:gridCol>
                <a:gridCol w="329184">
                  <a:extLst>
                    <a:ext uri="{9D8B030D-6E8A-4147-A177-3AD203B41FA5}">
                      <a16:colId xmlns:a16="http://schemas.microsoft.com/office/drawing/2014/main" val="1353423586"/>
                    </a:ext>
                  </a:extLst>
                </a:gridCol>
                <a:gridCol w="329184">
                  <a:extLst>
                    <a:ext uri="{9D8B030D-6E8A-4147-A177-3AD203B41FA5}">
                      <a16:colId xmlns:a16="http://schemas.microsoft.com/office/drawing/2014/main" val="3674000708"/>
                    </a:ext>
                  </a:extLst>
                </a:gridCol>
                <a:gridCol w="329184">
                  <a:extLst>
                    <a:ext uri="{9D8B030D-6E8A-4147-A177-3AD203B41FA5}">
                      <a16:colId xmlns:a16="http://schemas.microsoft.com/office/drawing/2014/main" val="2891325204"/>
                    </a:ext>
                  </a:extLst>
                </a:gridCol>
                <a:gridCol w="329184">
                  <a:extLst>
                    <a:ext uri="{9D8B030D-6E8A-4147-A177-3AD203B41FA5}">
                      <a16:colId xmlns:a16="http://schemas.microsoft.com/office/drawing/2014/main" val="1174379545"/>
                    </a:ext>
                  </a:extLst>
                </a:gridCol>
                <a:gridCol w="329184">
                  <a:extLst>
                    <a:ext uri="{9D8B030D-6E8A-4147-A177-3AD203B41FA5}">
                      <a16:colId xmlns:a16="http://schemas.microsoft.com/office/drawing/2014/main" val="3145510121"/>
                    </a:ext>
                  </a:extLst>
                </a:gridCol>
                <a:gridCol w="329184">
                  <a:extLst>
                    <a:ext uri="{9D8B030D-6E8A-4147-A177-3AD203B41FA5}">
                      <a16:colId xmlns:a16="http://schemas.microsoft.com/office/drawing/2014/main" val="56274553"/>
                    </a:ext>
                  </a:extLst>
                </a:gridCol>
                <a:gridCol w="329184">
                  <a:extLst>
                    <a:ext uri="{9D8B030D-6E8A-4147-A177-3AD203B41FA5}">
                      <a16:colId xmlns:a16="http://schemas.microsoft.com/office/drawing/2014/main" val="547310964"/>
                    </a:ext>
                  </a:extLst>
                </a:gridCol>
                <a:gridCol w="329184">
                  <a:extLst>
                    <a:ext uri="{9D8B030D-6E8A-4147-A177-3AD203B41FA5}">
                      <a16:colId xmlns:a16="http://schemas.microsoft.com/office/drawing/2014/main" val="2240563904"/>
                    </a:ext>
                  </a:extLst>
                </a:gridCol>
                <a:gridCol w="329184">
                  <a:extLst>
                    <a:ext uri="{9D8B030D-6E8A-4147-A177-3AD203B41FA5}">
                      <a16:colId xmlns:a16="http://schemas.microsoft.com/office/drawing/2014/main" val="4203383729"/>
                    </a:ext>
                  </a:extLst>
                </a:gridCol>
                <a:gridCol w="329184">
                  <a:extLst>
                    <a:ext uri="{9D8B030D-6E8A-4147-A177-3AD203B41FA5}">
                      <a16:colId xmlns:a16="http://schemas.microsoft.com/office/drawing/2014/main" val="3730128353"/>
                    </a:ext>
                  </a:extLst>
                </a:gridCol>
                <a:gridCol w="329184">
                  <a:extLst>
                    <a:ext uri="{9D8B030D-6E8A-4147-A177-3AD203B41FA5}">
                      <a16:colId xmlns:a16="http://schemas.microsoft.com/office/drawing/2014/main" val="155128559"/>
                    </a:ext>
                  </a:extLst>
                </a:gridCol>
                <a:gridCol w="329184">
                  <a:extLst>
                    <a:ext uri="{9D8B030D-6E8A-4147-A177-3AD203B41FA5}">
                      <a16:colId xmlns:a16="http://schemas.microsoft.com/office/drawing/2014/main" val="1326605165"/>
                    </a:ext>
                  </a:extLst>
                </a:gridCol>
                <a:gridCol w="329184">
                  <a:extLst>
                    <a:ext uri="{9D8B030D-6E8A-4147-A177-3AD203B41FA5}">
                      <a16:colId xmlns:a16="http://schemas.microsoft.com/office/drawing/2014/main" val="176805721"/>
                    </a:ext>
                  </a:extLst>
                </a:gridCol>
                <a:gridCol w="329184">
                  <a:extLst>
                    <a:ext uri="{9D8B030D-6E8A-4147-A177-3AD203B41FA5}">
                      <a16:colId xmlns:a16="http://schemas.microsoft.com/office/drawing/2014/main" val="156623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179756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- 2026-03-29 15:39:02</a:t>
                      </a:r>
                      <a:r>
                        <a:rPr kumimoji="0" lang="en-US" sz="1000" b="0" i="0" u="none" strike="noStrike" kern="1200" cap="none" spc="0" normalizeH="0" baseline="0" noProof="0">
                          <a:ln>
                            <a:noFill/>
                          </a:ln>
                          <a:solidFill>
                            <a:prstClr val="black"/>
                          </a:solidFill>
                          <a:effectLst/>
                          <a:uLnTx/>
                          <a:uFillTx/>
                          <a:latin typeface="Calibri"/>
                          <a:ea typeface="+mn-ea"/>
                          <a:cs typeface="+mn-cs"/>
                        </a:rPr>
                        <a:t>
 Vi har fått in massor av coola nyheter från adidas Performance 😎
👉 www.kids-world.com/sv-se/advanced_search_result.php?keywords=WW657+WU506+WU481+WV245+WX714+WW658+WV251
Känner du kanske någon Formel 1-fantast som behöver den nya snygga Antonelli-t-shirten? 🏎️ Annars finns det MASSOR av andra coola grejer, inklusive skor, väskor, ytterkläder och trendiga kläder för vår och sommar 😍☀️
🛒 Mer än 740 varumärken
📅 Frakt från 49,95 kr
🚚 1-3 dagars leveranstid
🛡️ Shoppa säkert med Klarna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30/03/2026 22:11:01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120242129678130738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4204888510"/>
                  </a:ext>
                </a:extLst>
              </a:tr>
            </a:tbl>
          </a:graphicData>
        </a:graphic>
      </p:graphicFrame>
      <p:sp>
        <p:nvSpPr>
          <p:cNvPr id="4" name="Text Placeholder 3">
            <a:extLst>
              <a:ext uri="{FF2B5EF4-FFF2-40B4-BE49-F238E27FC236}">
                <a16:creationId xmlns:a16="http://schemas.microsoft.com/office/drawing/2014/main" id="{353B6388-D4E3-4C98-9DED-1C6C8B159F3E}"/>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4138571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B0425-F950-4698-8068-FA08F8E2CDDC}"/>
              </a:ext>
            </a:extLst>
          </p:cNvPr>
          <p:cNvSpPr>
            <a:spLocks noGrp="1"/>
          </p:cNvSpPr>
          <p:nvPr>
            <p:ph type="title"/>
          </p:nvPr>
        </p:nvSpPr>
        <p:spPr/>
        <p:txBody>
          <a:bodyPr/>
          <a:lstStyle/>
          <a:p>
            <a:r>
              <a:rPr lang="en-US"/>
              <a:t>Facebook Custom Own Posts Table (FB) | Kids-world Kids-world SE - 6 of 21</a:t>
            </a:r>
          </a:p>
        </p:txBody>
      </p:sp>
      <p:graphicFrame>
        <p:nvGraphicFramePr>
          <p:cNvPr id="5" name="Table Placeholder 4">
            <a:extLst>
              <a:ext uri="{FF2B5EF4-FFF2-40B4-BE49-F238E27FC236}">
                <a16:creationId xmlns:a16="http://schemas.microsoft.com/office/drawing/2014/main" id="{771BC222-E45D-4C94-A384-E0E7C3E63523}"/>
              </a:ext>
            </a:extLst>
          </p:cNvPr>
          <p:cNvGraphicFramePr>
            <a:graphicFrameLocks noGrp="1"/>
          </p:cNvGraphicFramePr>
          <p:nvPr>
            <p:ph type="tbl" sz="quarter" idx="13"/>
            <p:extLst>
              <p:ext uri="{D42A27DB-BD31-4B8C-83A1-F6EECF244321}">
                <p14:modId xmlns:p14="http://schemas.microsoft.com/office/powerpoint/2010/main" val="381122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63324871"/>
                    </a:ext>
                  </a:extLst>
                </a:gridCol>
                <a:gridCol w="740664">
                  <a:extLst>
                    <a:ext uri="{9D8B030D-6E8A-4147-A177-3AD203B41FA5}">
                      <a16:colId xmlns:a16="http://schemas.microsoft.com/office/drawing/2014/main" val="1271390487"/>
                    </a:ext>
                  </a:extLst>
                </a:gridCol>
                <a:gridCol w="329184">
                  <a:extLst>
                    <a:ext uri="{9D8B030D-6E8A-4147-A177-3AD203B41FA5}">
                      <a16:colId xmlns:a16="http://schemas.microsoft.com/office/drawing/2014/main" val="1259888622"/>
                    </a:ext>
                  </a:extLst>
                </a:gridCol>
                <a:gridCol w="329184">
                  <a:extLst>
                    <a:ext uri="{9D8B030D-6E8A-4147-A177-3AD203B41FA5}">
                      <a16:colId xmlns:a16="http://schemas.microsoft.com/office/drawing/2014/main" val="3033090928"/>
                    </a:ext>
                  </a:extLst>
                </a:gridCol>
                <a:gridCol w="329184">
                  <a:extLst>
                    <a:ext uri="{9D8B030D-6E8A-4147-A177-3AD203B41FA5}">
                      <a16:colId xmlns:a16="http://schemas.microsoft.com/office/drawing/2014/main" val="2439650280"/>
                    </a:ext>
                  </a:extLst>
                </a:gridCol>
                <a:gridCol w="329184">
                  <a:extLst>
                    <a:ext uri="{9D8B030D-6E8A-4147-A177-3AD203B41FA5}">
                      <a16:colId xmlns:a16="http://schemas.microsoft.com/office/drawing/2014/main" val="1800821925"/>
                    </a:ext>
                  </a:extLst>
                </a:gridCol>
                <a:gridCol w="329184">
                  <a:extLst>
                    <a:ext uri="{9D8B030D-6E8A-4147-A177-3AD203B41FA5}">
                      <a16:colId xmlns:a16="http://schemas.microsoft.com/office/drawing/2014/main" val="2183263484"/>
                    </a:ext>
                  </a:extLst>
                </a:gridCol>
                <a:gridCol w="329184">
                  <a:extLst>
                    <a:ext uri="{9D8B030D-6E8A-4147-A177-3AD203B41FA5}">
                      <a16:colId xmlns:a16="http://schemas.microsoft.com/office/drawing/2014/main" val="154255641"/>
                    </a:ext>
                  </a:extLst>
                </a:gridCol>
                <a:gridCol w="329184">
                  <a:extLst>
                    <a:ext uri="{9D8B030D-6E8A-4147-A177-3AD203B41FA5}">
                      <a16:colId xmlns:a16="http://schemas.microsoft.com/office/drawing/2014/main" val="2719690965"/>
                    </a:ext>
                  </a:extLst>
                </a:gridCol>
                <a:gridCol w="329184">
                  <a:extLst>
                    <a:ext uri="{9D8B030D-6E8A-4147-A177-3AD203B41FA5}">
                      <a16:colId xmlns:a16="http://schemas.microsoft.com/office/drawing/2014/main" val="4163667179"/>
                    </a:ext>
                  </a:extLst>
                </a:gridCol>
                <a:gridCol w="329184">
                  <a:extLst>
                    <a:ext uri="{9D8B030D-6E8A-4147-A177-3AD203B41FA5}">
                      <a16:colId xmlns:a16="http://schemas.microsoft.com/office/drawing/2014/main" val="3279420680"/>
                    </a:ext>
                  </a:extLst>
                </a:gridCol>
                <a:gridCol w="329184">
                  <a:extLst>
                    <a:ext uri="{9D8B030D-6E8A-4147-A177-3AD203B41FA5}">
                      <a16:colId xmlns:a16="http://schemas.microsoft.com/office/drawing/2014/main" val="2032909415"/>
                    </a:ext>
                  </a:extLst>
                </a:gridCol>
                <a:gridCol w="329184">
                  <a:extLst>
                    <a:ext uri="{9D8B030D-6E8A-4147-A177-3AD203B41FA5}">
                      <a16:colId xmlns:a16="http://schemas.microsoft.com/office/drawing/2014/main" val="1003102764"/>
                    </a:ext>
                  </a:extLst>
                </a:gridCol>
                <a:gridCol w="329184">
                  <a:extLst>
                    <a:ext uri="{9D8B030D-6E8A-4147-A177-3AD203B41FA5}">
                      <a16:colId xmlns:a16="http://schemas.microsoft.com/office/drawing/2014/main" val="419549546"/>
                    </a:ext>
                  </a:extLst>
                </a:gridCol>
                <a:gridCol w="329184">
                  <a:extLst>
                    <a:ext uri="{9D8B030D-6E8A-4147-A177-3AD203B41FA5}">
                      <a16:colId xmlns:a16="http://schemas.microsoft.com/office/drawing/2014/main" val="3043897670"/>
                    </a:ext>
                  </a:extLst>
                </a:gridCol>
                <a:gridCol w="329184">
                  <a:extLst>
                    <a:ext uri="{9D8B030D-6E8A-4147-A177-3AD203B41FA5}">
                      <a16:colId xmlns:a16="http://schemas.microsoft.com/office/drawing/2014/main" val="2564519651"/>
                    </a:ext>
                  </a:extLst>
                </a:gridCol>
                <a:gridCol w="329184">
                  <a:extLst>
                    <a:ext uri="{9D8B030D-6E8A-4147-A177-3AD203B41FA5}">
                      <a16:colId xmlns:a16="http://schemas.microsoft.com/office/drawing/2014/main" val="2672563282"/>
                    </a:ext>
                  </a:extLst>
                </a:gridCol>
                <a:gridCol w="329184">
                  <a:extLst>
                    <a:ext uri="{9D8B030D-6E8A-4147-A177-3AD203B41FA5}">
                      <a16:colId xmlns:a16="http://schemas.microsoft.com/office/drawing/2014/main" val="3715099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49788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- 2026-03-29 12:32:02</a:t>
                      </a:r>
                      <a:r>
                        <a:rPr kumimoji="0" lang="sv-SE" sz="1000" b="0" i="0" u="none" strike="noStrike" kern="1200" cap="none" spc="0" normalizeH="0" baseline="0" noProof="0">
                          <a:ln>
                            <a:noFill/>
                          </a:ln>
                          <a:solidFill>
                            <a:prstClr val="black"/>
                          </a:solidFill>
                          <a:effectLst/>
                          <a:uLnTx/>
                          <a:uFillTx/>
                          <a:latin typeface="Calibri"/>
                          <a:ea typeface="+mn-ea"/>
                          <a:cs typeface="+mn-cs"/>
                        </a:rPr>
                        <a:t>
 Upptäck de söta nyheterna från En Fant 🥹🌸
👉 www.kids-world.com/sv-se/advanced_search_result.php?keywords=WM715+WK305+WK306+WK311+WK309+WK310+WM983+WM982+WM980+WM979
Det vackra blomsterprintet och de hålmönstrade stilarna är perfekta för vårgarderoben - bara så snyggt! 🤩 Massor av coola nyheter från En Fant har landat - både ytterkläder, skor och kläder - så utforska nu!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30/03/2026 22:11:01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120242122796200738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406590559"/>
                  </a:ext>
                </a:extLst>
              </a:tr>
            </a:tbl>
          </a:graphicData>
        </a:graphic>
      </p:graphicFrame>
      <p:sp>
        <p:nvSpPr>
          <p:cNvPr id="4" name="Text Placeholder 3">
            <a:extLst>
              <a:ext uri="{FF2B5EF4-FFF2-40B4-BE49-F238E27FC236}">
                <a16:creationId xmlns:a16="http://schemas.microsoft.com/office/drawing/2014/main" id="{B82C91EB-E515-4A01-990D-0C3E8C2B5F04}"/>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313150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5056E-5E60-4C0D-B458-86424B1593F8}"/>
              </a:ext>
            </a:extLst>
          </p:cNvPr>
          <p:cNvSpPr>
            <a:spLocks noGrp="1"/>
          </p:cNvSpPr>
          <p:nvPr>
            <p:ph type="title"/>
          </p:nvPr>
        </p:nvSpPr>
        <p:spPr/>
        <p:txBody>
          <a:bodyPr/>
          <a:lstStyle/>
          <a:p>
            <a:r>
              <a:rPr lang="en-US"/>
              <a:t>Facebook Custom Own Posts Table (FB) | Kids-world Kids-world SE - 7 of 21</a:t>
            </a:r>
          </a:p>
        </p:txBody>
      </p:sp>
      <p:graphicFrame>
        <p:nvGraphicFramePr>
          <p:cNvPr id="5" name="Table Placeholder 4">
            <a:extLst>
              <a:ext uri="{FF2B5EF4-FFF2-40B4-BE49-F238E27FC236}">
                <a16:creationId xmlns:a16="http://schemas.microsoft.com/office/drawing/2014/main" id="{080BE210-587B-41BC-96E4-97A4D46B4BAB}"/>
              </a:ext>
            </a:extLst>
          </p:cNvPr>
          <p:cNvGraphicFramePr>
            <a:graphicFrameLocks noGrp="1"/>
          </p:cNvGraphicFramePr>
          <p:nvPr>
            <p:ph type="tbl" sz="quarter" idx="13"/>
            <p:extLst>
              <p:ext uri="{D42A27DB-BD31-4B8C-83A1-F6EECF244321}">
                <p14:modId xmlns:p14="http://schemas.microsoft.com/office/powerpoint/2010/main" val="375533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86682059"/>
                    </a:ext>
                  </a:extLst>
                </a:gridCol>
                <a:gridCol w="740664">
                  <a:extLst>
                    <a:ext uri="{9D8B030D-6E8A-4147-A177-3AD203B41FA5}">
                      <a16:colId xmlns:a16="http://schemas.microsoft.com/office/drawing/2014/main" val="1086972777"/>
                    </a:ext>
                  </a:extLst>
                </a:gridCol>
                <a:gridCol w="329184">
                  <a:extLst>
                    <a:ext uri="{9D8B030D-6E8A-4147-A177-3AD203B41FA5}">
                      <a16:colId xmlns:a16="http://schemas.microsoft.com/office/drawing/2014/main" val="1731323044"/>
                    </a:ext>
                  </a:extLst>
                </a:gridCol>
                <a:gridCol w="329184">
                  <a:extLst>
                    <a:ext uri="{9D8B030D-6E8A-4147-A177-3AD203B41FA5}">
                      <a16:colId xmlns:a16="http://schemas.microsoft.com/office/drawing/2014/main" val="1206977280"/>
                    </a:ext>
                  </a:extLst>
                </a:gridCol>
                <a:gridCol w="329184">
                  <a:extLst>
                    <a:ext uri="{9D8B030D-6E8A-4147-A177-3AD203B41FA5}">
                      <a16:colId xmlns:a16="http://schemas.microsoft.com/office/drawing/2014/main" val="3820555884"/>
                    </a:ext>
                  </a:extLst>
                </a:gridCol>
                <a:gridCol w="329184">
                  <a:extLst>
                    <a:ext uri="{9D8B030D-6E8A-4147-A177-3AD203B41FA5}">
                      <a16:colId xmlns:a16="http://schemas.microsoft.com/office/drawing/2014/main" val="1488282523"/>
                    </a:ext>
                  </a:extLst>
                </a:gridCol>
                <a:gridCol w="329184">
                  <a:extLst>
                    <a:ext uri="{9D8B030D-6E8A-4147-A177-3AD203B41FA5}">
                      <a16:colId xmlns:a16="http://schemas.microsoft.com/office/drawing/2014/main" val="648348019"/>
                    </a:ext>
                  </a:extLst>
                </a:gridCol>
                <a:gridCol w="329184">
                  <a:extLst>
                    <a:ext uri="{9D8B030D-6E8A-4147-A177-3AD203B41FA5}">
                      <a16:colId xmlns:a16="http://schemas.microsoft.com/office/drawing/2014/main" val="850186884"/>
                    </a:ext>
                  </a:extLst>
                </a:gridCol>
                <a:gridCol w="329184">
                  <a:extLst>
                    <a:ext uri="{9D8B030D-6E8A-4147-A177-3AD203B41FA5}">
                      <a16:colId xmlns:a16="http://schemas.microsoft.com/office/drawing/2014/main" val="2287072983"/>
                    </a:ext>
                  </a:extLst>
                </a:gridCol>
                <a:gridCol w="329184">
                  <a:extLst>
                    <a:ext uri="{9D8B030D-6E8A-4147-A177-3AD203B41FA5}">
                      <a16:colId xmlns:a16="http://schemas.microsoft.com/office/drawing/2014/main" val="2237837984"/>
                    </a:ext>
                  </a:extLst>
                </a:gridCol>
                <a:gridCol w="329184">
                  <a:extLst>
                    <a:ext uri="{9D8B030D-6E8A-4147-A177-3AD203B41FA5}">
                      <a16:colId xmlns:a16="http://schemas.microsoft.com/office/drawing/2014/main" val="4263791608"/>
                    </a:ext>
                  </a:extLst>
                </a:gridCol>
                <a:gridCol w="329184">
                  <a:extLst>
                    <a:ext uri="{9D8B030D-6E8A-4147-A177-3AD203B41FA5}">
                      <a16:colId xmlns:a16="http://schemas.microsoft.com/office/drawing/2014/main" val="3068106815"/>
                    </a:ext>
                  </a:extLst>
                </a:gridCol>
                <a:gridCol w="329184">
                  <a:extLst>
                    <a:ext uri="{9D8B030D-6E8A-4147-A177-3AD203B41FA5}">
                      <a16:colId xmlns:a16="http://schemas.microsoft.com/office/drawing/2014/main" val="3665055908"/>
                    </a:ext>
                  </a:extLst>
                </a:gridCol>
                <a:gridCol w="329184">
                  <a:extLst>
                    <a:ext uri="{9D8B030D-6E8A-4147-A177-3AD203B41FA5}">
                      <a16:colId xmlns:a16="http://schemas.microsoft.com/office/drawing/2014/main" val="1704552554"/>
                    </a:ext>
                  </a:extLst>
                </a:gridCol>
                <a:gridCol w="329184">
                  <a:extLst>
                    <a:ext uri="{9D8B030D-6E8A-4147-A177-3AD203B41FA5}">
                      <a16:colId xmlns:a16="http://schemas.microsoft.com/office/drawing/2014/main" val="3450416638"/>
                    </a:ext>
                  </a:extLst>
                </a:gridCol>
                <a:gridCol w="329184">
                  <a:extLst>
                    <a:ext uri="{9D8B030D-6E8A-4147-A177-3AD203B41FA5}">
                      <a16:colId xmlns:a16="http://schemas.microsoft.com/office/drawing/2014/main" val="635038545"/>
                    </a:ext>
                  </a:extLst>
                </a:gridCol>
                <a:gridCol w="329184">
                  <a:extLst>
                    <a:ext uri="{9D8B030D-6E8A-4147-A177-3AD203B41FA5}">
                      <a16:colId xmlns:a16="http://schemas.microsoft.com/office/drawing/2014/main" val="425094689"/>
                    </a:ext>
                  </a:extLst>
                </a:gridCol>
                <a:gridCol w="329184">
                  <a:extLst>
                    <a:ext uri="{9D8B030D-6E8A-4147-A177-3AD203B41FA5}">
                      <a16:colId xmlns:a16="http://schemas.microsoft.com/office/drawing/2014/main" val="328013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284597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- 2026-03-28 18:52:03</a:t>
                      </a:r>
                      <a:r>
                        <a:rPr kumimoji="0" lang="sv-SE" sz="1000" b="0" i="0" u="none" strike="noStrike" kern="1200" cap="none" spc="0" normalizeH="0" baseline="0" noProof="0">
                          <a:ln>
                            <a:noFill/>
                          </a:ln>
                          <a:solidFill>
                            <a:prstClr val="black"/>
                          </a:solidFill>
                          <a:effectLst/>
                          <a:uLnTx/>
                          <a:uFillTx/>
                          <a:latin typeface="Calibri"/>
                          <a:ea typeface="+mn-ea"/>
                          <a:cs typeface="+mn-cs"/>
                        </a:rPr>
                        <a:t>
 Vi har spännande nyheter från The North Face för både stora och små 🤩  
👉 www.kids-world.com/sv-se/the-north-face-c-11402.html  
Kolla in de här mjuka träningsseten för de yngsta - de är verkligen häftiga! 😍 Hitta både kläder, väskor, ytterplagg, sandaler och mycket mer för både stora och små från The North Face i vår butik nu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29/03/2026 16:11:23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120242086870810738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264289953"/>
                  </a:ext>
                </a:extLst>
              </a:tr>
            </a:tbl>
          </a:graphicData>
        </a:graphic>
      </p:graphicFrame>
      <p:sp>
        <p:nvSpPr>
          <p:cNvPr id="4" name="Text Placeholder 3">
            <a:extLst>
              <a:ext uri="{FF2B5EF4-FFF2-40B4-BE49-F238E27FC236}">
                <a16:creationId xmlns:a16="http://schemas.microsoft.com/office/drawing/2014/main" id="{06973436-1D5A-449B-964C-7C981802EC2E}"/>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197123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5A3B-DEF9-41B4-BF46-E8D44304F318}"/>
              </a:ext>
            </a:extLst>
          </p:cNvPr>
          <p:cNvSpPr>
            <a:spLocks noGrp="1"/>
          </p:cNvSpPr>
          <p:nvPr>
            <p:ph type="title"/>
          </p:nvPr>
        </p:nvSpPr>
        <p:spPr/>
        <p:txBody>
          <a:bodyPr/>
          <a:lstStyle/>
          <a:p>
            <a:r>
              <a:rPr lang="en-US"/>
              <a:t>Facebook Custom Own Posts Table (FB) | Kids-world Kids-world SE - 8 of 21</a:t>
            </a:r>
          </a:p>
        </p:txBody>
      </p:sp>
      <p:graphicFrame>
        <p:nvGraphicFramePr>
          <p:cNvPr id="5" name="Table Placeholder 4">
            <a:extLst>
              <a:ext uri="{FF2B5EF4-FFF2-40B4-BE49-F238E27FC236}">
                <a16:creationId xmlns:a16="http://schemas.microsoft.com/office/drawing/2014/main" id="{7BC1E444-C23B-4F58-8BCD-EFC7FD8FA03E}"/>
              </a:ext>
            </a:extLst>
          </p:cNvPr>
          <p:cNvGraphicFramePr>
            <a:graphicFrameLocks noGrp="1"/>
          </p:cNvGraphicFramePr>
          <p:nvPr>
            <p:ph type="tbl" sz="quarter" idx="13"/>
            <p:extLst>
              <p:ext uri="{D42A27DB-BD31-4B8C-83A1-F6EECF244321}">
                <p14:modId xmlns:p14="http://schemas.microsoft.com/office/powerpoint/2010/main" val="407691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46777538"/>
                    </a:ext>
                  </a:extLst>
                </a:gridCol>
                <a:gridCol w="740664">
                  <a:extLst>
                    <a:ext uri="{9D8B030D-6E8A-4147-A177-3AD203B41FA5}">
                      <a16:colId xmlns:a16="http://schemas.microsoft.com/office/drawing/2014/main" val="2551927701"/>
                    </a:ext>
                  </a:extLst>
                </a:gridCol>
                <a:gridCol w="329184">
                  <a:extLst>
                    <a:ext uri="{9D8B030D-6E8A-4147-A177-3AD203B41FA5}">
                      <a16:colId xmlns:a16="http://schemas.microsoft.com/office/drawing/2014/main" val="3441376513"/>
                    </a:ext>
                  </a:extLst>
                </a:gridCol>
                <a:gridCol w="329184">
                  <a:extLst>
                    <a:ext uri="{9D8B030D-6E8A-4147-A177-3AD203B41FA5}">
                      <a16:colId xmlns:a16="http://schemas.microsoft.com/office/drawing/2014/main" val="975733480"/>
                    </a:ext>
                  </a:extLst>
                </a:gridCol>
                <a:gridCol w="329184">
                  <a:extLst>
                    <a:ext uri="{9D8B030D-6E8A-4147-A177-3AD203B41FA5}">
                      <a16:colId xmlns:a16="http://schemas.microsoft.com/office/drawing/2014/main" val="3393295095"/>
                    </a:ext>
                  </a:extLst>
                </a:gridCol>
                <a:gridCol w="329184">
                  <a:extLst>
                    <a:ext uri="{9D8B030D-6E8A-4147-A177-3AD203B41FA5}">
                      <a16:colId xmlns:a16="http://schemas.microsoft.com/office/drawing/2014/main" val="231611116"/>
                    </a:ext>
                  </a:extLst>
                </a:gridCol>
                <a:gridCol w="329184">
                  <a:extLst>
                    <a:ext uri="{9D8B030D-6E8A-4147-A177-3AD203B41FA5}">
                      <a16:colId xmlns:a16="http://schemas.microsoft.com/office/drawing/2014/main" val="1955529697"/>
                    </a:ext>
                  </a:extLst>
                </a:gridCol>
                <a:gridCol w="329184">
                  <a:extLst>
                    <a:ext uri="{9D8B030D-6E8A-4147-A177-3AD203B41FA5}">
                      <a16:colId xmlns:a16="http://schemas.microsoft.com/office/drawing/2014/main" val="2154879055"/>
                    </a:ext>
                  </a:extLst>
                </a:gridCol>
                <a:gridCol w="329184">
                  <a:extLst>
                    <a:ext uri="{9D8B030D-6E8A-4147-A177-3AD203B41FA5}">
                      <a16:colId xmlns:a16="http://schemas.microsoft.com/office/drawing/2014/main" val="731250300"/>
                    </a:ext>
                  </a:extLst>
                </a:gridCol>
                <a:gridCol w="329184">
                  <a:extLst>
                    <a:ext uri="{9D8B030D-6E8A-4147-A177-3AD203B41FA5}">
                      <a16:colId xmlns:a16="http://schemas.microsoft.com/office/drawing/2014/main" val="3410913958"/>
                    </a:ext>
                  </a:extLst>
                </a:gridCol>
                <a:gridCol w="329184">
                  <a:extLst>
                    <a:ext uri="{9D8B030D-6E8A-4147-A177-3AD203B41FA5}">
                      <a16:colId xmlns:a16="http://schemas.microsoft.com/office/drawing/2014/main" val="1917856543"/>
                    </a:ext>
                  </a:extLst>
                </a:gridCol>
                <a:gridCol w="329184">
                  <a:extLst>
                    <a:ext uri="{9D8B030D-6E8A-4147-A177-3AD203B41FA5}">
                      <a16:colId xmlns:a16="http://schemas.microsoft.com/office/drawing/2014/main" val="3714469908"/>
                    </a:ext>
                  </a:extLst>
                </a:gridCol>
                <a:gridCol w="329184">
                  <a:extLst>
                    <a:ext uri="{9D8B030D-6E8A-4147-A177-3AD203B41FA5}">
                      <a16:colId xmlns:a16="http://schemas.microsoft.com/office/drawing/2014/main" val="3139823288"/>
                    </a:ext>
                  </a:extLst>
                </a:gridCol>
                <a:gridCol w="329184">
                  <a:extLst>
                    <a:ext uri="{9D8B030D-6E8A-4147-A177-3AD203B41FA5}">
                      <a16:colId xmlns:a16="http://schemas.microsoft.com/office/drawing/2014/main" val="3291492588"/>
                    </a:ext>
                  </a:extLst>
                </a:gridCol>
                <a:gridCol w="329184">
                  <a:extLst>
                    <a:ext uri="{9D8B030D-6E8A-4147-A177-3AD203B41FA5}">
                      <a16:colId xmlns:a16="http://schemas.microsoft.com/office/drawing/2014/main" val="2138909527"/>
                    </a:ext>
                  </a:extLst>
                </a:gridCol>
                <a:gridCol w="329184">
                  <a:extLst>
                    <a:ext uri="{9D8B030D-6E8A-4147-A177-3AD203B41FA5}">
                      <a16:colId xmlns:a16="http://schemas.microsoft.com/office/drawing/2014/main" val="4244735595"/>
                    </a:ext>
                  </a:extLst>
                </a:gridCol>
                <a:gridCol w="329184">
                  <a:extLst>
                    <a:ext uri="{9D8B030D-6E8A-4147-A177-3AD203B41FA5}">
                      <a16:colId xmlns:a16="http://schemas.microsoft.com/office/drawing/2014/main" val="2644609785"/>
                    </a:ext>
                  </a:extLst>
                </a:gridCol>
                <a:gridCol w="329184">
                  <a:extLst>
                    <a:ext uri="{9D8B030D-6E8A-4147-A177-3AD203B41FA5}">
                      <a16:colId xmlns:a16="http://schemas.microsoft.com/office/drawing/2014/main" val="316034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214501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- 2026-03-28 15:39:04</a:t>
                      </a:r>
                      <a:r>
                        <a:rPr kumimoji="0" lang="sv-SE" sz="1000" b="0" i="0" u="none" strike="noStrike" kern="1200" cap="none" spc="0" normalizeH="0" baseline="0" noProof="0">
                          <a:ln>
                            <a:noFill/>
                          </a:ln>
                          <a:solidFill>
                            <a:prstClr val="black"/>
                          </a:solidFill>
                          <a:effectLst/>
                          <a:uLnTx/>
                          <a:uFillTx/>
                          <a:latin typeface="Calibri"/>
                          <a:ea typeface="+mn-ea"/>
                          <a:cs typeface="+mn-cs"/>
                        </a:rPr>
                        <a:t>
 Nya sneakers till våren? ☀️ Kolla in nyheterna från Fila 🌈🙌  
👉 www.kids-world.com/sv-se/advanced_search_result.php?keywords=WV210+WV209+WV208+WT906
Bland annat har denna coola modell med massor av detaljer och fina färger landat 😍 Modellen finns i storlekarna 31-39, men är redan mycket populär! 🏃 Se fler coola nyheter från Fila i butiken nu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29/03/2026 16:11:23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120242077698560738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4130560406"/>
                  </a:ext>
                </a:extLst>
              </a:tr>
            </a:tbl>
          </a:graphicData>
        </a:graphic>
      </p:graphicFrame>
      <p:sp>
        <p:nvSpPr>
          <p:cNvPr id="4" name="Text Placeholder 3">
            <a:extLst>
              <a:ext uri="{FF2B5EF4-FFF2-40B4-BE49-F238E27FC236}">
                <a16:creationId xmlns:a16="http://schemas.microsoft.com/office/drawing/2014/main" id="{9996B346-D33E-496D-A9DA-BAF645379858}"/>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320371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543EC-4F4D-48C2-89A2-0FDE549A2ECA}"/>
              </a:ext>
            </a:extLst>
          </p:cNvPr>
          <p:cNvSpPr>
            <a:spLocks noGrp="1"/>
          </p:cNvSpPr>
          <p:nvPr>
            <p:ph type="title"/>
          </p:nvPr>
        </p:nvSpPr>
        <p:spPr/>
        <p:txBody>
          <a:bodyPr/>
          <a:lstStyle/>
          <a:p>
            <a:r>
              <a:rPr lang="en-US"/>
              <a:t>Facebook Custom Own Posts Table (FB) | Kids-world Kids-world SE - 9 of 21</a:t>
            </a:r>
          </a:p>
        </p:txBody>
      </p:sp>
      <p:graphicFrame>
        <p:nvGraphicFramePr>
          <p:cNvPr id="5" name="Table Placeholder 4">
            <a:extLst>
              <a:ext uri="{FF2B5EF4-FFF2-40B4-BE49-F238E27FC236}">
                <a16:creationId xmlns:a16="http://schemas.microsoft.com/office/drawing/2014/main" id="{AC016ED3-CE37-4621-944B-3F23BA901A51}"/>
              </a:ext>
            </a:extLst>
          </p:cNvPr>
          <p:cNvGraphicFramePr>
            <a:graphicFrameLocks noGrp="1"/>
          </p:cNvGraphicFramePr>
          <p:nvPr>
            <p:ph type="tbl" sz="quarter" idx="13"/>
            <p:extLst>
              <p:ext uri="{D42A27DB-BD31-4B8C-83A1-F6EECF244321}">
                <p14:modId xmlns:p14="http://schemas.microsoft.com/office/powerpoint/2010/main" val="1216241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19424629"/>
                    </a:ext>
                  </a:extLst>
                </a:gridCol>
                <a:gridCol w="740664">
                  <a:extLst>
                    <a:ext uri="{9D8B030D-6E8A-4147-A177-3AD203B41FA5}">
                      <a16:colId xmlns:a16="http://schemas.microsoft.com/office/drawing/2014/main" val="920628"/>
                    </a:ext>
                  </a:extLst>
                </a:gridCol>
                <a:gridCol w="329184">
                  <a:extLst>
                    <a:ext uri="{9D8B030D-6E8A-4147-A177-3AD203B41FA5}">
                      <a16:colId xmlns:a16="http://schemas.microsoft.com/office/drawing/2014/main" val="516861242"/>
                    </a:ext>
                  </a:extLst>
                </a:gridCol>
                <a:gridCol w="329184">
                  <a:extLst>
                    <a:ext uri="{9D8B030D-6E8A-4147-A177-3AD203B41FA5}">
                      <a16:colId xmlns:a16="http://schemas.microsoft.com/office/drawing/2014/main" val="3549799070"/>
                    </a:ext>
                  </a:extLst>
                </a:gridCol>
                <a:gridCol w="329184">
                  <a:extLst>
                    <a:ext uri="{9D8B030D-6E8A-4147-A177-3AD203B41FA5}">
                      <a16:colId xmlns:a16="http://schemas.microsoft.com/office/drawing/2014/main" val="1064037052"/>
                    </a:ext>
                  </a:extLst>
                </a:gridCol>
                <a:gridCol w="329184">
                  <a:extLst>
                    <a:ext uri="{9D8B030D-6E8A-4147-A177-3AD203B41FA5}">
                      <a16:colId xmlns:a16="http://schemas.microsoft.com/office/drawing/2014/main" val="2986035111"/>
                    </a:ext>
                  </a:extLst>
                </a:gridCol>
                <a:gridCol w="329184">
                  <a:extLst>
                    <a:ext uri="{9D8B030D-6E8A-4147-A177-3AD203B41FA5}">
                      <a16:colId xmlns:a16="http://schemas.microsoft.com/office/drawing/2014/main" val="4043994646"/>
                    </a:ext>
                  </a:extLst>
                </a:gridCol>
                <a:gridCol w="329184">
                  <a:extLst>
                    <a:ext uri="{9D8B030D-6E8A-4147-A177-3AD203B41FA5}">
                      <a16:colId xmlns:a16="http://schemas.microsoft.com/office/drawing/2014/main" val="3751915913"/>
                    </a:ext>
                  </a:extLst>
                </a:gridCol>
                <a:gridCol w="329184">
                  <a:extLst>
                    <a:ext uri="{9D8B030D-6E8A-4147-A177-3AD203B41FA5}">
                      <a16:colId xmlns:a16="http://schemas.microsoft.com/office/drawing/2014/main" val="2225576987"/>
                    </a:ext>
                  </a:extLst>
                </a:gridCol>
                <a:gridCol w="329184">
                  <a:extLst>
                    <a:ext uri="{9D8B030D-6E8A-4147-A177-3AD203B41FA5}">
                      <a16:colId xmlns:a16="http://schemas.microsoft.com/office/drawing/2014/main" val="2681742575"/>
                    </a:ext>
                  </a:extLst>
                </a:gridCol>
                <a:gridCol w="329184">
                  <a:extLst>
                    <a:ext uri="{9D8B030D-6E8A-4147-A177-3AD203B41FA5}">
                      <a16:colId xmlns:a16="http://schemas.microsoft.com/office/drawing/2014/main" val="978555435"/>
                    </a:ext>
                  </a:extLst>
                </a:gridCol>
                <a:gridCol w="329184">
                  <a:extLst>
                    <a:ext uri="{9D8B030D-6E8A-4147-A177-3AD203B41FA5}">
                      <a16:colId xmlns:a16="http://schemas.microsoft.com/office/drawing/2014/main" val="150579809"/>
                    </a:ext>
                  </a:extLst>
                </a:gridCol>
                <a:gridCol w="329184">
                  <a:extLst>
                    <a:ext uri="{9D8B030D-6E8A-4147-A177-3AD203B41FA5}">
                      <a16:colId xmlns:a16="http://schemas.microsoft.com/office/drawing/2014/main" val="3466259491"/>
                    </a:ext>
                  </a:extLst>
                </a:gridCol>
                <a:gridCol w="329184">
                  <a:extLst>
                    <a:ext uri="{9D8B030D-6E8A-4147-A177-3AD203B41FA5}">
                      <a16:colId xmlns:a16="http://schemas.microsoft.com/office/drawing/2014/main" val="140956284"/>
                    </a:ext>
                  </a:extLst>
                </a:gridCol>
                <a:gridCol w="329184">
                  <a:extLst>
                    <a:ext uri="{9D8B030D-6E8A-4147-A177-3AD203B41FA5}">
                      <a16:colId xmlns:a16="http://schemas.microsoft.com/office/drawing/2014/main" val="2137613045"/>
                    </a:ext>
                  </a:extLst>
                </a:gridCol>
                <a:gridCol w="329184">
                  <a:extLst>
                    <a:ext uri="{9D8B030D-6E8A-4147-A177-3AD203B41FA5}">
                      <a16:colId xmlns:a16="http://schemas.microsoft.com/office/drawing/2014/main" val="594028897"/>
                    </a:ext>
                  </a:extLst>
                </a:gridCol>
                <a:gridCol w="329184">
                  <a:extLst>
                    <a:ext uri="{9D8B030D-6E8A-4147-A177-3AD203B41FA5}">
                      <a16:colId xmlns:a16="http://schemas.microsoft.com/office/drawing/2014/main" val="3252499030"/>
                    </a:ext>
                  </a:extLst>
                </a:gridCol>
                <a:gridCol w="329184">
                  <a:extLst>
                    <a:ext uri="{9D8B030D-6E8A-4147-A177-3AD203B41FA5}">
                      <a16:colId xmlns:a16="http://schemas.microsoft.com/office/drawing/2014/main" val="42474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915967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- 2026-03-28 12:21:04</a:t>
                      </a:r>
                      <a:r>
                        <a:rPr kumimoji="0" lang="en-US" sz="1000" b="0" i="0" u="none" strike="noStrike" kern="1200" cap="none" spc="0" normalizeH="0" baseline="0" noProof="0">
                          <a:ln>
                            <a:noFill/>
                          </a:ln>
                          <a:solidFill>
                            <a:prstClr val="black"/>
                          </a:solidFill>
                          <a:effectLst/>
                          <a:uLnTx/>
                          <a:uFillTx/>
                          <a:latin typeface="Calibri"/>
                          <a:ea typeface="+mn-ea"/>
                          <a:cs typeface="+mn-cs"/>
                        </a:rPr>
                        <a:t>
 Flera härliga nyheter från The New till vårgarderoben ❣️
👉 www.kids-world.com/sv-se/advanced_search_result.php?keywords=WV256+WR382+WR383+WT078+WS520+WT077+WR384+WR380
Flera coola denimstilar har anlänt från The New - till exempel med det här hjärtmönstret 😍 Upptäck fler trendiga nyheter från The New i butiken nu! ☀️
🛒 Mer än 740 varumärken
📅 Frakt från 49,95 kr
🚚 1-3 dagars leveranstid
🛡️ Shoppa säkert med Klarna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30/03/2026 16:11:54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120242070471870738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2462729599"/>
                  </a:ext>
                </a:extLst>
              </a:tr>
            </a:tbl>
          </a:graphicData>
        </a:graphic>
      </p:graphicFrame>
      <p:sp>
        <p:nvSpPr>
          <p:cNvPr id="4" name="Text Placeholder 3">
            <a:extLst>
              <a:ext uri="{FF2B5EF4-FFF2-40B4-BE49-F238E27FC236}">
                <a16:creationId xmlns:a16="http://schemas.microsoft.com/office/drawing/2014/main" id="{592DE3BD-1E94-4249-AC15-6CF2074E96D2}"/>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24135474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F1E6-A88C-413F-95AE-8E9E243180BB}"/>
              </a:ext>
            </a:extLst>
          </p:cNvPr>
          <p:cNvSpPr>
            <a:spLocks noGrp="1"/>
          </p:cNvSpPr>
          <p:nvPr>
            <p:ph type="title"/>
          </p:nvPr>
        </p:nvSpPr>
        <p:spPr/>
        <p:txBody>
          <a:bodyPr/>
          <a:lstStyle/>
          <a:p>
            <a:r>
              <a:rPr lang="en-US"/>
              <a:t>Facebook Custom Own Posts Table (FB) | Kids-world Kids-world SE - 10 of 21</a:t>
            </a:r>
          </a:p>
        </p:txBody>
      </p:sp>
      <p:graphicFrame>
        <p:nvGraphicFramePr>
          <p:cNvPr id="5" name="Table Placeholder 4">
            <a:extLst>
              <a:ext uri="{FF2B5EF4-FFF2-40B4-BE49-F238E27FC236}">
                <a16:creationId xmlns:a16="http://schemas.microsoft.com/office/drawing/2014/main" id="{2318C431-0C65-4310-BEB4-F884B111BCB7}"/>
              </a:ext>
            </a:extLst>
          </p:cNvPr>
          <p:cNvGraphicFramePr>
            <a:graphicFrameLocks noGrp="1"/>
          </p:cNvGraphicFramePr>
          <p:nvPr>
            <p:ph type="tbl" sz="quarter" idx="13"/>
            <p:extLst>
              <p:ext uri="{D42A27DB-BD31-4B8C-83A1-F6EECF244321}">
                <p14:modId xmlns:p14="http://schemas.microsoft.com/office/powerpoint/2010/main" val="192739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7163394"/>
                    </a:ext>
                  </a:extLst>
                </a:gridCol>
                <a:gridCol w="740664">
                  <a:extLst>
                    <a:ext uri="{9D8B030D-6E8A-4147-A177-3AD203B41FA5}">
                      <a16:colId xmlns:a16="http://schemas.microsoft.com/office/drawing/2014/main" val="3720371938"/>
                    </a:ext>
                  </a:extLst>
                </a:gridCol>
                <a:gridCol w="329184">
                  <a:extLst>
                    <a:ext uri="{9D8B030D-6E8A-4147-A177-3AD203B41FA5}">
                      <a16:colId xmlns:a16="http://schemas.microsoft.com/office/drawing/2014/main" val="612771599"/>
                    </a:ext>
                  </a:extLst>
                </a:gridCol>
                <a:gridCol w="329184">
                  <a:extLst>
                    <a:ext uri="{9D8B030D-6E8A-4147-A177-3AD203B41FA5}">
                      <a16:colId xmlns:a16="http://schemas.microsoft.com/office/drawing/2014/main" val="1714737142"/>
                    </a:ext>
                  </a:extLst>
                </a:gridCol>
                <a:gridCol w="329184">
                  <a:extLst>
                    <a:ext uri="{9D8B030D-6E8A-4147-A177-3AD203B41FA5}">
                      <a16:colId xmlns:a16="http://schemas.microsoft.com/office/drawing/2014/main" val="241822191"/>
                    </a:ext>
                  </a:extLst>
                </a:gridCol>
                <a:gridCol w="329184">
                  <a:extLst>
                    <a:ext uri="{9D8B030D-6E8A-4147-A177-3AD203B41FA5}">
                      <a16:colId xmlns:a16="http://schemas.microsoft.com/office/drawing/2014/main" val="3205873475"/>
                    </a:ext>
                  </a:extLst>
                </a:gridCol>
                <a:gridCol w="329184">
                  <a:extLst>
                    <a:ext uri="{9D8B030D-6E8A-4147-A177-3AD203B41FA5}">
                      <a16:colId xmlns:a16="http://schemas.microsoft.com/office/drawing/2014/main" val="2073745646"/>
                    </a:ext>
                  </a:extLst>
                </a:gridCol>
                <a:gridCol w="329184">
                  <a:extLst>
                    <a:ext uri="{9D8B030D-6E8A-4147-A177-3AD203B41FA5}">
                      <a16:colId xmlns:a16="http://schemas.microsoft.com/office/drawing/2014/main" val="2914903086"/>
                    </a:ext>
                  </a:extLst>
                </a:gridCol>
                <a:gridCol w="329184">
                  <a:extLst>
                    <a:ext uri="{9D8B030D-6E8A-4147-A177-3AD203B41FA5}">
                      <a16:colId xmlns:a16="http://schemas.microsoft.com/office/drawing/2014/main" val="4225587515"/>
                    </a:ext>
                  </a:extLst>
                </a:gridCol>
                <a:gridCol w="329184">
                  <a:extLst>
                    <a:ext uri="{9D8B030D-6E8A-4147-A177-3AD203B41FA5}">
                      <a16:colId xmlns:a16="http://schemas.microsoft.com/office/drawing/2014/main" val="3770356278"/>
                    </a:ext>
                  </a:extLst>
                </a:gridCol>
                <a:gridCol w="329184">
                  <a:extLst>
                    <a:ext uri="{9D8B030D-6E8A-4147-A177-3AD203B41FA5}">
                      <a16:colId xmlns:a16="http://schemas.microsoft.com/office/drawing/2014/main" val="2207001545"/>
                    </a:ext>
                  </a:extLst>
                </a:gridCol>
                <a:gridCol w="329184">
                  <a:extLst>
                    <a:ext uri="{9D8B030D-6E8A-4147-A177-3AD203B41FA5}">
                      <a16:colId xmlns:a16="http://schemas.microsoft.com/office/drawing/2014/main" val="2964221750"/>
                    </a:ext>
                  </a:extLst>
                </a:gridCol>
                <a:gridCol w="329184">
                  <a:extLst>
                    <a:ext uri="{9D8B030D-6E8A-4147-A177-3AD203B41FA5}">
                      <a16:colId xmlns:a16="http://schemas.microsoft.com/office/drawing/2014/main" val="4289227684"/>
                    </a:ext>
                  </a:extLst>
                </a:gridCol>
                <a:gridCol w="329184">
                  <a:extLst>
                    <a:ext uri="{9D8B030D-6E8A-4147-A177-3AD203B41FA5}">
                      <a16:colId xmlns:a16="http://schemas.microsoft.com/office/drawing/2014/main" val="813330574"/>
                    </a:ext>
                  </a:extLst>
                </a:gridCol>
                <a:gridCol w="329184">
                  <a:extLst>
                    <a:ext uri="{9D8B030D-6E8A-4147-A177-3AD203B41FA5}">
                      <a16:colId xmlns:a16="http://schemas.microsoft.com/office/drawing/2014/main" val="2262341540"/>
                    </a:ext>
                  </a:extLst>
                </a:gridCol>
                <a:gridCol w="329184">
                  <a:extLst>
                    <a:ext uri="{9D8B030D-6E8A-4147-A177-3AD203B41FA5}">
                      <a16:colId xmlns:a16="http://schemas.microsoft.com/office/drawing/2014/main" val="2384450804"/>
                    </a:ext>
                  </a:extLst>
                </a:gridCol>
                <a:gridCol w="329184">
                  <a:extLst>
                    <a:ext uri="{9D8B030D-6E8A-4147-A177-3AD203B41FA5}">
                      <a16:colId xmlns:a16="http://schemas.microsoft.com/office/drawing/2014/main" val="1038193711"/>
                    </a:ext>
                  </a:extLst>
                </a:gridCol>
                <a:gridCol w="329184">
                  <a:extLst>
                    <a:ext uri="{9D8B030D-6E8A-4147-A177-3AD203B41FA5}">
                      <a16:colId xmlns:a16="http://schemas.microsoft.com/office/drawing/2014/main" val="3695689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1253650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- 2026-03-27 18:03:07</a:t>
                      </a:r>
                      <a:r>
                        <a:rPr kumimoji="0" lang="sv-SE" sz="1000" b="0" i="0" u="none" strike="noStrike" kern="1200" cap="none" spc="0" normalizeH="0" baseline="0" noProof="0">
                          <a:ln>
                            <a:noFill/>
                          </a:ln>
                          <a:solidFill>
                            <a:prstClr val="black"/>
                          </a:solidFill>
                          <a:effectLst/>
                          <a:uLnTx/>
                          <a:uFillTx/>
                          <a:latin typeface="Calibri"/>
                          <a:ea typeface="+mn-ea"/>
                          <a:cs typeface="+mn-cs"/>
                        </a:rPr>
                        <a:t>
 Härliga stilar från Racing Kids - perfekt för våren!☀️
👉www.kids-world.com/sv-se/racing-kids-c-441.html
Känner du någon som älskar att leka utomhus i det härliga vårvädret?😍 Då är dessa fina stilar från Racing Kids ett måste!🤩 Vi har ett stort urval av bland annat balaklavor, halsdukar, pannband, vantar och mycket mer - i de vackraste vårfärgerna och med fina detaljer!💚💜 Hitta dem i shoppen nu!🙌
🛒 Mer än 740 varumärken
📅 Frakt från 49,95 kr
🚚 1-3 dagars leveranstid
🛡️ Shoppa säkert med Klarna
[WO660]</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31/03/2026 10:12:42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99318635"/>
                  </a:ext>
                </a:extLst>
              </a:tr>
            </a:tbl>
          </a:graphicData>
        </a:graphic>
      </p:graphicFrame>
      <p:sp>
        <p:nvSpPr>
          <p:cNvPr id="4" name="Text Placeholder 3">
            <a:extLst>
              <a:ext uri="{FF2B5EF4-FFF2-40B4-BE49-F238E27FC236}">
                <a16:creationId xmlns:a16="http://schemas.microsoft.com/office/drawing/2014/main" id="{A7C94409-9CF6-453C-860A-A4FD5F06454C}"/>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153720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178B1-ACD7-4A30-8BAB-12A0BE94AB28}"/>
              </a:ext>
            </a:extLst>
          </p:cNvPr>
          <p:cNvSpPr>
            <a:spLocks noGrp="1"/>
          </p:cNvSpPr>
          <p:nvPr>
            <p:ph type="title"/>
          </p:nvPr>
        </p:nvSpPr>
        <p:spPr/>
        <p:txBody>
          <a:bodyPr/>
          <a:lstStyle/>
          <a:p>
            <a:r>
              <a:rPr lang="en-US"/>
              <a:t>Facebook Custom Own Posts Table (FB) | Kids-world Kids-world SE - 11 of 21</a:t>
            </a:r>
          </a:p>
        </p:txBody>
      </p:sp>
      <p:graphicFrame>
        <p:nvGraphicFramePr>
          <p:cNvPr id="5" name="Table Placeholder 4">
            <a:extLst>
              <a:ext uri="{FF2B5EF4-FFF2-40B4-BE49-F238E27FC236}">
                <a16:creationId xmlns:a16="http://schemas.microsoft.com/office/drawing/2014/main" id="{6E8CD471-D804-4875-99F4-F5A3E97E87C1}"/>
              </a:ext>
            </a:extLst>
          </p:cNvPr>
          <p:cNvGraphicFramePr>
            <a:graphicFrameLocks noGrp="1"/>
          </p:cNvGraphicFramePr>
          <p:nvPr>
            <p:ph type="tbl" sz="quarter" idx="13"/>
            <p:extLst>
              <p:ext uri="{D42A27DB-BD31-4B8C-83A1-F6EECF244321}">
                <p14:modId xmlns:p14="http://schemas.microsoft.com/office/powerpoint/2010/main" val="3020077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06476065"/>
                    </a:ext>
                  </a:extLst>
                </a:gridCol>
                <a:gridCol w="740664">
                  <a:extLst>
                    <a:ext uri="{9D8B030D-6E8A-4147-A177-3AD203B41FA5}">
                      <a16:colId xmlns:a16="http://schemas.microsoft.com/office/drawing/2014/main" val="3588058294"/>
                    </a:ext>
                  </a:extLst>
                </a:gridCol>
                <a:gridCol w="329184">
                  <a:extLst>
                    <a:ext uri="{9D8B030D-6E8A-4147-A177-3AD203B41FA5}">
                      <a16:colId xmlns:a16="http://schemas.microsoft.com/office/drawing/2014/main" val="2977291985"/>
                    </a:ext>
                  </a:extLst>
                </a:gridCol>
                <a:gridCol w="329184">
                  <a:extLst>
                    <a:ext uri="{9D8B030D-6E8A-4147-A177-3AD203B41FA5}">
                      <a16:colId xmlns:a16="http://schemas.microsoft.com/office/drawing/2014/main" val="516783481"/>
                    </a:ext>
                  </a:extLst>
                </a:gridCol>
                <a:gridCol w="329184">
                  <a:extLst>
                    <a:ext uri="{9D8B030D-6E8A-4147-A177-3AD203B41FA5}">
                      <a16:colId xmlns:a16="http://schemas.microsoft.com/office/drawing/2014/main" val="1383312064"/>
                    </a:ext>
                  </a:extLst>
                </a:gridCol>
                <a:gridCol w="329184">
                  <a:extLst>
                    <a:ext uri="{9D8B030D-6E8A-4147-A177-3AD203B41FA5}">
                      <a16:colId xmlns:a16="http://schemas.microsoft.com/office/drawing/2014/main" val="3864814111"/>
                    </a:ext>
                  </a:extLst>
                </a:gridCol>
                <a:gridCol w="329184">
                  <a:extLst>
                    <a:ext uri="{9D8B030D-6E8A-4147-A177-3AD203B41FA5}">
                      <a16:colId xmlns:a16="http://schemas.microsoft.com/office/drawing/2014/main" val="3774936969"/>
                    </a:ext>
                  </a:extLst>
                </a:gridCol>
                <a:gridCol w="329184">
                  <a:extLst>
                    <a:ext uri="{9D8B030D-6E8A-4147-A177-3AD203B41FA5}">
                      <a16:colId xmlns:a16="http://schemas.microsoft.com/office/drawing/2014/main" val="91601569"/>
                    </a:ext>
                  </a:extLst>
                </a:gridCol>
                <a:gridCol w="329184">
                  <a:extLst>
                    <a:ext uri="{9D8B030D-6E8A-4147-A177-3AD203B41FA5}">
                      <a16:colId xmlns:a16="http://schemas.microsoft.com/office/drawing/2014/main" val="134881303"/>
                    </a:ext>
                  </a:extLst>
                </a:gridCol>
                <a:gridCol w="329184">
                  <a:extLst>
                    <a:ext uri="{9D8B030D-6E8A-4147-A177-3AD203B41FA5}">
                      <a16:colId xmlns:a16="http://schemas.microsoft.com/office/drawing/2014/main" val="18988354"/>
                    </a:ext>
                  </a:extLst>
                </a:gridCol>
                <a:gridCol w="329184">
                  <a:extLst>
                    <a:ext uri="{9D8B030D-6E8A-4147-A177-3AD203B41FA5}">
                      <a16:colId xmlns:a16="http://schemas.microsoft.com/office/drawing/2014/main" val="3102787322"/>
                    </a:ext>
                  </a:extLst>
                </a:gridCol>
                <a:gridCol w="329184">
                  <a:extLst>
                    <a:ext uri="{9D8B030D-6E8A-4147-A177-3AD203B41FA5}">
                      <a16:colId xmlns:a16="http://schemas.microsoft.com/office/drawing/2014/main" val="3193720420"/>
                    </a:ext>
                  </a:extLst>
                </a:gridCol>
                <a:gridCol w="329184">
                  <a:extLst>
                    <a:ext uri="{9D8B030D-6E8A-4147-A177-3AD203B41FA5}">
                      <a16:colId xmlns:a16="http://schemas.microsoft.com/office/drawing/2014/main" val="218462416"/>
                    </a:ext>
                  </a:extLst>
                </a:gridCol>
                <a:gridCol w="329184">
                  <a:extLst>
                    <a:ext uri="{9D8B030D-6E8A-4147-A177-3AD203B41FA5}">
                      <a16:colId xmlns:a16="http://schemas.microsoft.com/office/drawing/2014/main" val="745968475"/>
                    </a:ext>
                  </a:extLst>
                </a:gridCol>
                <a:gridCol w="329184">
                  <a:extLst>
                    <a:ext uri="{9D8B030D-6E8A-4147-A177-3AD203B41FA5}">
                      <a16:colId xmlns:a16="http://schemas.microsoft.com/office/drawing/2014/main" val="918098212"/>
                    </a:ext>
                  </a:extLst>
                </a:gridCol>
                <a:gridCol w="329184">
                  <a:extLst>
                    <a:ext uri="{9D8B030D-6E8A-4147-A177-3AD203B41FA5}">
                      <a16:colId xmlns:a16="http://schemas.microsoft.com/office/drawing/2014/main" val="2025118246"/>
                    </a:ext>
                  </a:extLst>
                </a:gridCol>
                <a:gridCol w="329184">
                  <a:extLst>
                    <a:ext uri="{9D8B030D-6E8A-4147-A177-3AD203B41FA5}">
                      <a16:colId xmlns:a16="http://schemas.microsoft.com/office/drawing/2014/main" val="208433073"/>
                    </a:ext>
                  </a:extLst>
                </a:gridCol>
                <a:gridCol w="329184">
                  <a:extLst>
                    <a:ext uri="{9D8B030D-6E8A-4147-A177-3AD203B41FA5}">
                      <a16:colId xmlns:a16="http://schemas.microsoft.com/office/drawing/2014/main" val="173647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287492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- 2026-03-27 15:53:28</a:t>
                      </a:r>
                      <a:r>
                        <a:rPr kumimoji="0" lang="sv-SE" sz="1000" b="0" i="0" u="none" strike="noStrike" kern="1200" cap="none" spc="0" normalizeH="0" baseline="0" noProof="0">
                          <a:ln>
                            <a:noFill/>
                          </a:ln>
                          <a:solidFill>
                            <a:prstClr val="black"/>
                          </a:solidFill>
                          <a:effectLst/>
                          <a:uLnTx/>
                          <a:uFillTx/>
                          <a:latin typeface="Calibri"/>
                          <a:ea typeface="+mn-ea"/>
                          <a:cs typeface="+mn-cs"/>
                        </a:rPr>
                        <a:t>
 Slipstop - de smarta strumporna för simhallen, stranden - eller förskolan! 🙌  
👉 www.kids-world.com/sv-se/slipstop-c-46659.html
Vårt märke Slipstop har blivit så POPULÄRT! 🥳 De smarta badstrumporna är enkla att ta på, med en sula som en gymnastiksko, så de skyddar små fötter på stranden och mot det varma sanden - eller ger säker gång runt poolen 💦 De kan också användas som extra strumpor i förskolan, för dem som inte vill ha tofflor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29/03/2026 22:11:00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94962234"/>
                  </a:ext>
                </a:extLst>
              </a:tr>
            </a:tbl>
          </a:graphicData>
        </a:graphic>
      </p:graphicFrame>
      <p:sp>
        <p:nvSpPr>
          <p:cNvPr id="4" name="Text Placeholder 3">
            <a:extLst>
              <a:ext uri="{FF2B5EF4-FFF2-40B4-BE49-F238E27FC236}">
                <a16:creationId xmlns:a16="http://schemas.microsoft.com/office/drawing/2014/main" id="{E1DB12DC-406E-40B9-A1CE-238327A905D0}"/>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1166525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7EC49-4CB9-4517-A4EF-3AA63380B268}"/>
              </a:ext>
            </a:extLst>
          </p:cNvPr>
          <p:cNvSpPr>
            <a:spLocks noGrp="1"/>
          </p:cNvSpPr>
          <p:nvPr>
            <p:ph type="title"/>
          </p:nvPr>
        </p:nvSpPr>
        <p:spPr/>
        <p:txBody>
          <a:bodyPr/>
          <a:lstStyle/>
          <a:p>
            <a:r>
              <a:rPr lang="en-US"/>
              <a:t>Facebook Custom Own Posts Table (FB) | Kids-world Kids-world SE - 12 of 21</a:t>
            </a:r>
          </a:p>
        </p:txBody>
      </p:sp>
      <p:graphicFrame>
        <p:nvGraphicFramePr>
          <p:cNvPr id="5" name="Table Placeholder 4">
            <a:extLst>
              <a:ext uri="{FF2B5EF4-FFF2-40B4-BE49-F238E27FC236}">
                <a16:creationId xmlns:a16="http://schemas.microsoft.com/office/drawing/2014/main" id="{F1E34193-CC42-48A0-AD05-0770CED5C0D4}"/>
              </a:ext>
            </a:extLst>
          </p:cNvPr>
          <p:cNvGraphicFramePr>
            <a:graphicFrameLocks noGrp="1"/>
          </p:cNvGraphicFramePr>
          <p:nvPr>
            <p:ph type="tbl" sz="quarter" idx="13"/>
            <p:extLst>
              <p:ext uri="{D42A27DB-BD31-4B8C-83A1-F6EECF244321}">
                <p14:modId xmlns:p14="http://schemas.microsoft.com/office/powerpoint/2010/main" val="275246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78718078"/>
                    </a:ext>
                  </a:extLst>
                </a:gridCol>
                <a:gridCol w="740664">
                  <a:extLst>
                    <a:ext uri="{9D8B030D-6E8A-4147-A177-3AD203B41FA5}">
                      <a16:colId xmlns:a16="http://schemas.microsoft.com/office/drawing/2014/main" val="2455958436"/>
                    </a:ext>
                  </a:extLst>
                </a:gridCol>
                <a:gridCol w="329184">
                  <a:extLst>
                    <a:ext uri="{9D8B030D-6E8A-4147-A177-3AD203B41FA5}">
                      <a16:colId xmlns:a16="http://schemas.microsoft.com/office/drawing/2014/main" val="380067724"/>
                    </a:ext>
                  </a:extLst>
                </a:gridCol>
                <a:gridCol w="329184">
                  <a:extLst>
                    <a:ext uri="{9D8B030D-6E8A-4147-A177-3AD203B41FA5}">
                      <a16:colId xmlns:a16="http://schemas.microsoft.com/office/drawing/2014/main" val="2698474639"/>
                    </a:ext>
                  </a:extLst>
                </a:gridCol>
                <a:gridCol w="329184">
                  <a:extLst>
                    <a:ext uri="{9D8B030D-6E8A-4147-A177-3AD203B41FA5}">
                      <a16:colId xmlns:a16="http://schemas.microsoft.com/office/drawing/2014/main" val="4166331360"/>
                    </a:ext>
                  </a:extLst>
                </a:gridCol>
                <a:gridCol w="329184">
                  <a:extLst>
                    <a:ext uri="{9D8B030D-6E8A-4147-A177-3AD203B41FA5}">
                      <a16:colId xmlns:a16="http://schemas.microsoft.com/office/drawing/2014/main" val="3671892910"/>
                    </a:ext>
                  </a:extLst>
                </a:gridCol>
                <a:gridCol w="329184">
                  <a:extLst>
                    <a:ext uri="{9D8B030D-6E8A-4147-A177-3AD203B41FA5}">
                      <a16:colId xmlns:a16="http://schemas.microsoft.com/office/drawing/2014/main" val="566141450"/>
                    </a:ext>
                  </a:extLst>
                </a:gridCol>
                <a:gridCol w="329184">
                  <a:extLst>
                    <a:ext uri="{9D8B030D-6E8A-4147-A177-3AD203B41FA5}">
                      <a16:colId xmlns:a16="http://schemas.microsoft.com/office/drawing/2014/main" val="2578809385"/>
                    </a:ext>
                  </a:extLst>
                </a:gridCol>
                <a:gridCol w="329184">
                  <a:extLst>
                    <a:ext uri="{9D8B030D-6E8A-4147-A177-3AD203B41FA5}">
                      <a16:colId xmlns:a16="http://schemas.microsoft.com/office/drawing/2014/main" val="4264678823"/>
                    </a:ext>
                  </a:extLst>
                </a:gridCol>
                <a:gridCol w="329184">
                  <a:extLst>
                    <a:ext uri="{9D8B030D-6E8A-4147-A177-3AD203B41FA5}">
                      <a16:colId xmlns:a16="http://schemas.microsoft.com/office/drawing/2014/main" val="2303051574"/>
                    </a:ext>
                  </a:extLst>
                </a:gridCol>
                <a:gridCol w="329184">
                  <a:extLst>
                    <a:ext uri="{9D8B030D-6E8A-4147-A177-3AD203B41FA5}">
                      <a16:colId xmlns:a16="http://schemas.microsoft.com/office/drawing/2014/main" val="3570461568"/>
                    </a:ext>
                  </a:extLst>
                </a:gridCol>
                <a:gridCol w="329184">
                  <a:extLst>
                    <a:ext uri="{9D8B030D-6E8A-4147-A177-3AD203B41FA5}">
                      <a16:colId xmlns:a16="http://schemas.microsoft.com/office/drawing/2014/main" val="978559501"/>
                    </a:ext>
                  </a:extLst>
                </a:gridCol>
                <a:gridCol w="329184">
                  <a:extLst>
                    <a:ext uri="{9D8B030D-6E8A-4147-A177-3AD203B41FA5}">
                      <a16:colId xmlns:a16="http://schemas.microsoft.com/office/drawing/2014/main" val="2060254571"/>
                    </a:ext>
                  </a:extLst>
                </a:gridCol>
                <a:gridCol w="329184">
                  <a:extLst>
                    <a:ext uri="{9D8B030D-6E8A-4147-A177-3AD203B41FA5}">
                      <a16:colId xmlns:a16="http://schemas.microsoft.com/office/drawing/2014/main" val="59035235"/>
                    </a:ext>
                  </a:extLst>
                </a:gridCol>
                <a:gridCol w="329184">
                  <a:extLst>
                    <a:ext uri="{9D8B030D-6E8A-4147-A177-3AD203B41FA5}">
                      <a16:colId xmlns:a16="http://schemas.microsoft.com/office/drawing/2014/main" val="1173427588"/>
                    </a:ext>
                  </a:extLst>
                </a:gridCol>
                <a:gridCol w="329184">
                  <a:extLst>
                    <a:ext uri="{9D8B030D-6E8A-4147-A177-3AD203B41FA5}">
                      <a16:colId xmlns:a16="http://schemas.microsoft.com/office/drawing/2014/main" val="619502904"/>
                    </a:ext>
                  </a:extLst>
                </a:gridCol>
                <a:gridCol w="329184">
                  <a:extLst>
                    <a:ext uri="{9D8B030D-6E8A-4147-A177-3AD203B41FA5}">
                      <a16:colId xmlns:a16="http://schemas.microsoft.com/office/drawing/2014/main" val="1550348496"/>
                    </a:ext>
                  </a:extLst>
                </a:gridCol>
                <a:gridCol w="329184">
                  <a:extLst>
                    <a:ext uri="{9D8B030D-6E8A-4147-A177-3AD203B41FA5}">
                      <a16:colId xmlns:a16="http://schemas.microsoft.com/office/drawing/2014/main" val="206423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40581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- 2026-03-27 14:10:45</a:t>
                      </a:r>
                      <a:r>
                        <a:rPr kumimoji="0" lang="sv-SE" sz="1000" b="0" i="0" u="none" strike="noStrike" kern="1200" cap="none" spc="0" normalizeH="0" baseline="0" noProof="0">
                          <a:ln>
                            <a:noFill/>
                          </a:ln>
                          <a:solidFill>
                            <a:prstClr val="black"/>
                          </a:solidFill>
                          <a:effectLst/>
                          <a:uLnTx/>
                          <a:uFillTx/>
                          <a:latin typeface="Calibri"/>
                          <a:ea typeface="+mn-ea"/>
                          <a:cs typeface="+mn-cs"/>
                        </a:rPr>
                        <a:t>
 4-0, robotar, stora mängder socker och miniankor - det sammanfattar ganska bra vår vecka här hemma 😂🐣
Och vilken vecka det har varit! 😍 Våra SoMe-tjejer har spridit härlig stämning över hela området med ankjakt gömd i alla hörn - vem hittar flest och kan fylla på sockerförrådet? 🍬
Vi har också tittat på robotar och automatisering i Tyskland - kan vi göra det ännu coolare än vi redan har? 🦾
Och naturligtvis kan vi inte glömma landskampen för de danska fotbollskillarna - ett starkt team från huset teamade upp med @hummelsport och åkte för att hjälpa till att heja 👏🏼 Och man måste säga att det hjälpte…. Så vi är redo igen nästa gång, @hummelkids 😆
Hoppas ni har haft en lika bra vecka - och får världens bästa helg och kanske till och med påsklov redan nu!
🛒 Mer än 740 varumärken
📅 Frakt från 49,95 kr
🚚 1-3 dagars leveranstid
🛡️ Shoppa säkert med Klarna
👉 www.kids-world.com/sv-se/mid-season-sale-c-611.html
// KW.</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27/03/2026 15:11:57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32157720"/>
                  </a:ext>
                </a:extLst>
              </a:tr>
            </a:tbl>
          </a:graphicData>
        </a:graphic>
      </p:graphicFrame>
      <p:sp>
        <p:nvSpPr>
          <p:cNvPr id="4" name="Text Placeholder 3">
            <a:extLst>
              <a:ext uri="{FF2B5EF4-FFF2-40B4-BE49-F238E27FC236}">
                <a16:creationId xmlns:a16="http://schemas.microsoft.com/office/drawing/2014/main" id="{7C389A9F-2AB3-4F56-AC4D-6D17B1BFAD02}"/>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184796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20DB-BE61-41AC-A950-0159998F6708}"/>
              </a:ext>
            </a:extLst>
          </p:cNvPr>
          <p:cNvSpPr>
            <a:spLocks noGrp="1"/>
          </p:cNvSpPr>
          <p:nvPr>
            <p:ph type="title"/>
          </p:nvPr>
        </p:nvSpPr>
        <p:spPr/>
        <p:txBody>
          <a:bodyPr/>
          <a:lstStyle/>
          <a:p>
            <a:r>
              <a:rPr lang="en-US"/>
              <a:t>Facebook Custom Own Posts Table (FB) | Kids-world Kids-world SE - 13 of 21</a:t>
            </a:r>
          </a:p>
        </p:txBody>
      </p:sp>
      <p:graphicFrame>
        <p:nvGraphicFramePr>
          <p:cNvPr id="5" name="Table Placeholder 4">
            <a:extLst>
              <a:ext uri="{FF2B5EF4-FFF2-40B4-BE49-F238E27FC236}">
                <a16:creationId xmlns:a16="http://schemas.microsoft.com/office/drawing/2014/main" id="{5B9C53D9-C128-40E9-9E01-681723B4F7ED}"/>
              </a:ext>
            </a:extLst>
          </p:cNvPr>
          <p:cNvGraphicFramePr>
            <a:graphicFrameLocks noGrp="1"/>
          </p:cNvGraphicFramePr>
          <p:nvPr>
            <p:ph type="tbl" sz="quarter" idx="13"/>
            <p:extLst>
              <p:ext uri="{D42A27DB-BD31-4B8C-83A1-F6EECF244321}">
                <p14:modId xmlns:p14="http://schemas.microsoft.com/office/powerpoint/2010/main" val="3929929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39638883"/>
                    </a:ext>
                  </a:extLst>
                </a:gridCol>
                <a:gridCol w="740664">
                  <a:extLst>
                    <a:ext uri="{9D8B030D-6E8A-4147-A177-3AD203B41FA5}">
                      <a16:colId xmlns:a16="http://schemas.microsoft.com/office/drawing/2014/main" val="544770467"/>
                    </a:ext>
                  </a:extLst>
                </a:gridCol>
                <a:gridCol w="329184">
                  <a:extLst>
                    <a:ext uri="{9D8B030D-6E8A-4147-A177-3AD203B41FA5}">
                      <a16:colId xmlns:a16="http://schemas.microsoft.com/office/drawing/2014/main" val="2696007441"/>
                    </a:ext>
                  </a:extLst>
                </a:gridCol>
                <a:gridCol w="329184">
                  <a:extLst>
                    <a:ext uri="{9D8B030D-6E8A-4147-A177-3AD203B41FA5}">
                      <a16:colId xmlns:a16="http://schemas.microsoft.com/office/drawing/2014/main" val="4061495493"/>
                    </a:ext>
                  </a:extLst>
                </a:gridCol>
                <a:gridCol w="329184">
                  <a:extLst>
                    <a:ext uri="{9D8B030D-6E8A-4147-A177-3AD203B41FA5}">
                      <a16:colId xmlns:a16="http://schemas.microsoft.com/office/drawing/2014/main" val="3919391246"/>
                    </a:ext>
                  </a:extLst>
                </a:gridCol>
                <a:gridCol w="329184">
                  <a:extLst>
                    <a:ext uri="{9D8B030D-6E8A-4147-A177-3AD203B41FA5}">
                      <a16:colId xmlns:a16="http://schemas.microsoft.com/office/drawing/2014/main" val="1907429543"/>
                    </a:ext>
                  </a:extLst>
                </a:gridCol>
                <a:gridCol w="329184">
                  <a:extLst>
                    <a:ext uri="{9D8B030D-6E8A-4147-A177-3AD203B41FA5}">
                      <a16:colId xmlns:a16="http://schemas.microsoft.com/office/drawing/2014/main" val="2824238549"/>
                    </a:ext>
                  </a:extLst>
                </a:gridCol>
                <a:gridCol w="329184">
                  <a:extLst>
                    <a:ext uri="{9D8B030D-6E8A-4147-A177-3AD203B41FA5}">
                      <a16:colId xmlns:a16="http://schemas.microsoft.com/office/drawing/2014/main" val="3091579859"/>
                    </a:ext>
                  </a:extLst>
                </a:gridCol>
                <a:gridCol w="329184">
                  <a:extLst>
                    <a:ext uri="{9D8B030D-6E8A-4147-A177-3AD203B41FA5}">
                      <a16:colId xmlns:a16="http://schemas.microsoft.com/office/drawing/2014/main" val="3476049907"/>
                    </a:ext>
                  </a:extLst>
                </a:gridCol>
                <a:gridCol w="329184">
                  <a:extLst>
                    <a:ext uri="{9D8B030D-6E8A-4147-A177-3AD203B41FA5}">
                      <a16:colId xmlns:a16="http://schemas.microsoft.com/office/drawing/2014/main" val="2897234739"/>
                    </a:ext>
                  </a:extLst>
                </a:gridCol>
                <a:gridCol w="329184">
                  <a:extLst>
                    <a:ext uri="{9D8B030D-6E8A-4147-A177-3AD203B41FA5}">
                      <a16:colId xmlns:a16="http://schemas.microsoft.com/office/drawing/2014/main" val="1616551810"/>
                    </a:ext>
                  </a:extLst>
                </a:gridCol>
                <a:gridCol w="329184">
                  <a:extLst>
                    <a:ext uri="{9D8B030D-6E8A-4147-A177-3AD203B41FA5}">
                      <a16:colId xmlns:a16="http://schemas.microsoft.com/office/drawing/2014/main" val="1639485566"/>
                    </a:ext>
                  </a:extLst>
                </a:gridCol>
                <a:gridCol w="329184">
                  <a:extLst>
                    <a:ext uri="{9D8B030D-6E8A-4147-A177-3AD203B41FA5}">
                      <a16:colId xmlns:a16="http://schemas.microsoft.com/office/drawing/2014/main" val="972698598"/>
                    </a:ext>
                  </a:extLst>
                </a:gridCol>
                <a:gridCol w="329184">
                  <a:extLst>
                    <a:ext uri="{9D8B030D-6E8A-4147-A177-3AD203B41FA5}">
                      <a16:colId xmlns:a16="http://schemas.microsoft.com/office/drawing/2014/main" val="3465580233"/>
                    </a:ext>
                  </a:extLst>
                </a:gridCol>
                <a:gridCol w="329184">
                  <a:extLst>
                    <a:ext uri="{9D8B030D-6E8A-4147-A177-3AD203B41FA5}">
                      <a16:colId xmlns:a16="http://schemas.microsoft.com/office/drawing/2014/main" val="1696514602"/>
                    </a:ext>
                  </a:extLst>
                </a:gridCol>
                <a:gridCol w="329184">
                  <a:extLst>
                    <a:ext uri="{9D8B030D-6E8A-4147-A177-3AD203B41FA5}">
                      <a16:colId xmlns:a16="http://schemas.microsoft.com/office/drawing/2014/main" val="3040722793"/>
                    </a:ext>
                  </a:extLst>
                </a:gridCol>
                <a:gridCol w="329184">
                  <a:extLst>
                    <a:ext uri="{9D8B030D-6E8A-4147-A177-3AD203B41FA5}">
                      <a16:colId xmlns:a16="http://schemas.microsoft.com/office/drawing/2014/main" val="3912639372"/>
                    </a:ext>
                  </a:extLst>
                </a:gridCol>
                <a:gridCol w="329184">
                  <a:extLst>
                    <a:ext uri="{9D8B030D-6E8A-4147-A177-3AD203B41FA5}">
                      <a16:colId xmlns:a16="http://schemas.microsoft.com/office/drawing/2014/main" val="1178145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152475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- 2026-03-26 18:53:36</a:t>
                      </a:r>
                      <a:r>
                        <a:rPr kumimoji="0" lang="sv-SE" sz="1000" b="0" i="0" u="none" strike="noStrike" kern="1200" cap="none" spc="0" normalizeH="0" baseline="0" noProof="0">
                          <a:ln>
                            <a:noFill/>
                          </a:ln>
                          <a:solidFill>
                            <a:prstClr val="black"/>
                          </a:solidFill>
                          <a:effectLst/>
                          <a:uLnTx/>
                          <a:uFillTx/>
                          <a:latin typeface="Calibri"/>
                          <a:ea typeface="+mn-ea"/>
                          <a:cs typeface="+mn-cs"/>
                        </a:rPr>
                        <a:t>
 Fina korgar från Rice!💘  
👉www.kids-world.com/sv-se/rice-c-42002.html  
Känner du någon som skulle älska att ha dessa fina korgar i barnrummet?😍 Vi har ett stort urval av olika modeller och storlekar av korgar från Rice - perfekt för förvaring i barnrummet!🤎 Korgarna är handgjorda på Madagaskar och i ett naturligt och miljövänligt material, vilket kan göra att det finns en liten variation i storlek och färg.🌈🏝️
🛒 Mer än 740 varumärken  
📅 Frakt från 49,95 kr  
🚚 1-3 dagars leveranstid  
🛡️ Shoppa säkert med Klarna  
[WM605]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26/03/2026 21:10:48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1461713"/>
                  </a:ext>
                </a:extLst>
              </a:tr>
            </a:tbl>
          </a:graphicData>
        </a:graphic>
      </p:graphicFrame>
      <p:sp>
        <p:nvSpPr>
          <p:cNvPr id="4" name="Text Placeholder 3">
            <a:extLst>
              <a:ext uri="{FF2B5EF4-FFF2-40B4-BE49-F238E27FC236}">
                <a16:creationId xmlns:a16="http://schemas.microsoft.com/office/drawing/2014/main" id="{B4997EED-448B-4E6B-85A3-C5F24A590EF4}"/>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264554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B3555-BCA4-4F73-AB81-488B75B0CEA5}"/>
              </a:ext>
            </a:extLst>
          </p:cNvPr>
          <p:cNvSpPr>
            <a:spLocks noGrp="1"/>
          </p:cNvSpPr>
          <p:nvPr>
            <p:ph type="title"/>
          </p:nvPr>
        </p:nvSpPr>
        <p:spPr/>
        <p:txBody>
          <a:bodyPr/>
          <a:lstStyle/>
          <a:p>
            <a:r>
              <a:rPr lang="en-US"/>
              <a:t>Facebook Custom Own Posts Table (FB) | Kids-world Kids-world SE - 14 of 21</a:t>
            </a:r>
          </a:p>
        </p:txBody>
      </p:sp>
      <p:graphicFrame>
        <p:nvGraphicFramePr>
          <p:cNvPr id="5" name="Table Placeholder 4">
            <a:extLst>
              <a:ext uri="{FF2B5EF4-FFF2-40B4-BE49-F238E27FC236}">
                <a16:creationId xmlns:a16="http://schemas.microsoft.com/office/drawing/2014/main" id="{1AA700E1-4D32-49B7-B9DD-BCC3B3CF4975}"/>
              </a:ext>
            </a:extLst>
          </p:cNvPr>
          <p:cNvGraphicFramePr>
            <a:graphicFrameLocks noGrp="1"/>
          </p:cNvGraphicFramePr>
          <p:nvPr>
            <p:ph type="tbl" sz="quarter" idx="13"/>
            <p:extLst>
              <p:ext uri="{D42A27DB-BD31-4B8C-83A1-F6EECF244321}">
                <p14:modId xmlns:p14="http://schemas.microsoft.com/office/powerpoint/2010/main" val="190196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05967493"/>
                    </a:ext>
                  </a:extLst>
                </a:gridCol>
                <a:gridCol w="740664">
                  <a:extLst>
                    <a:ext uri="{9D8B030D-6E8A-4147-A177-3AD203B41FA5}">
                      <a16:colId xmlns:a16="http://schemas.microsoft.com/office/drawing/2014/main" val="1280161381"/>
                    </a:ext>
                  </a:extLst>
                </a:gridCol>
                <a:gridCol w="329184">
                  <a:extLst>
                    <a:ext uri="{9D8B030D-6E8A-4147-A177-3AD203B41FA5}">
                      <a16:colId xmlns:a16="http://schemas.microsoft.com/office/drawing/2014/main" val="2350344942"/>
                    </a:ext>
                  </a:extLst>
                </a:gridCol>
                <a:gridCol w="329184">
                  <a:extLst>
                    <a:ext uri="{9D8B030D-6E8A-4147-A177-3AD203B41FA5}">
                      <a16:colId xmlns:a16="http://schemas.microsoft.com/office/drawing/2014/main" val="2078555740"/>
                    </a:ext>
                  </a:extLst>
                </a:gridCol>
                <a:gridCol w="329184">
                  <a:extLst>
                    <a:ext uri="{9D8B030D-6E8A-4147-A177-3AD203B41FA5}">
                      <a16:colId xmlns:a16="http://schemas.microsoft.com/office/drawing/2014/main" val="3236611238"/>
                    </a:ext>
                  </a:extLst>
                </a:gridCol>
                <a:gridCol w="329184">
                  <a:extLst>
                    <a:ext uri="{9D8B030D-6E8A-4147-A177-3AD203B41FA5}">
                      <a16:colId xmlns:a16="http://schemas.microsoft.com/office/drawing/2014/main" val="3828505874"/>
                    </a:ext>
                  </a:extLst>
                </a:gridCol>
                <a:gridCol w="329184">
                  <a:extLst>
                    <a:ext uri="{9D8B030D-6E8A-4147-A177-3AD203B41FA5}">
                      <a16:colId xmlns:a16="http://schemas.microsoft.com/office/drawing/2014/main" val="684599200"/>
                    </a:ext>
                  </a:extLst>
                </a:gridCol>
                <a:gridCol w="329184">
                  <a:extLst>
                    <a:ext uri="{9D8B030D-6E8A-4147-A177-3AD203B41FA5}">
                      <a16:colId xmlns:a16="http://schemas.microsoft.com/office/drawing/2014/main" val="123182652"/>
                    </a:ext>
                  </a:extLst>
                </a:gridCol>
                <a:gridCol w="329184">
                  <a:extLst>
                    <a:ext uri="{9D8B030D-6E8A-4147-A177-3AD203B41FA5}">
                      <a16:colId xmlns:a16="http://schemas.microsoft.com/office/drawing/2014/main" val="1395430910"/>
                    </a:ext>
                  </a:extLst>
                </a:gridCol>
                <a:gridCol w="329184">
                  <a:extLst>
                    <a:ext uri="{9D8B030D-6E8A-4147-A177-3AD203B41FA5}">
                      <a16:colId xmlns:a16="http://schemas.microsoft.com/office/drawing/2014/main" val="397227682"/>
                    </a:ext>
                  </a:extLst>
                </a:gridCol>
                <a:gridCol w="329184">
                  <a:extLst>
                    <a:ext uri="{9D8B030D-6E8A-4147-A177-3AD203B41FA5}">
                      <a16:colId xmlns:a16="http://schemas.microsoft.com/office/drawing/2014/main" val="2988017244"/>
                    </a:ext>
                  </a:extLst>
                </a:gridCol>
                <a:gridCol w="329184">
                  <a:extLst>
                    <a:ext uri="{9D8B030D-6E8A-4147-A177-3AD203B41FA5}">
                      <a16:colId xmlns:a16="http://schemas.microsoft.com/office/drawing/2014/main" val="2071017125"/>
                    </a:ext>
                  </a:extLst>
                </a:gridCol>
                <a:gridCol w="329184">
                  <a:extLst>
                    <a:ext uri="{9D8B030D-6E8A-4147-A177-3AD203B41FA5}">
                      <a16:colId xmlns:a16="http://schemas.microsoft.com/office/drawing/2014/main" val="541593000"/>
                    </a:ext>
                  </a:extLst>
                </a:gridCol>
                <a:gridCol w="329184">
                  <a:extLst>
                    <a:ext uri="{9D8B030D-6E8A-4147-A177-3AD203B41FA5}">
                      <a16:colId xmlns:a16="http://schemas.microsoft.com/office/drawing/2014/main" val="4127611345"/>
                    </a:ext>
                  </a:extLst>
                </a:gridCol>
                <a:gridCol w="329184">
                  <a:extLst>
                    <a:ext uri="{9D8B030D-6E8A-4147-A177-3AD203B41FA5}">
                      <a16:colId xmlns:a16="http://schemas.microsoft.com/office/drawing/2014/main" val="2954785794"/>
                    </a:ext>
                  </a:extLst>
                </a:gridCol>
                <a:gridCol w="329184">
                  <a:extLst>
                    <a:ext uri="{9D8B030D-6E8A-4147-A177-3AD203B41FA5}">
                      <a16:colId xmlns:a16="http://schemas.microsoft.com/office/drawing/2014/main" val="2051707641"/>
                    </a:ext>
                  </a:extLst>
                </a:gridCol>
                <a:gridCol w="329184">
                  <a:extLst>
                    <a:ext uri="{9D8B030D-6E8A-4147-A177-3AD203B41FA5}">
                      <a16:colId xmlns:a16="http://schemas.microsoft.com/office/drawing/2014/main" val="4244482200"/>
                    </a:ext>
                  </a:extLst>
                </a:gridCol>
                <a:gridCol w="329184">
                  <a:extLst>
                    <a:ext uri="{9D8B030D-6E8A-4147-A177-3AD203B41FA5}">
                      <a16:colId xmlns:a16="http://schemas.microsoft.com/office/drawing/2014/main" val="66419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284504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- 2026-03-26 15:38:22</a:t>
                      </a:r>
                      <a:r>
                        <a:rPr kumimoji="0" lang="en-US" sz="1000" b="0" i="0" u="none" strike="noStrike" kern="1200" cap="none" spc="0" normalizeH="0" baseline="0" noProof="0">
                          <a:ln>
                            <a:noFill/>
                          </a:ln>
                          <a:solidFill>
                            <a:prstClr val="black"/>
                          </a:solidFill>
                          <a:effectLst/>
                          <a:uLnTx/>
                          <a:uFillTx/>
                          <a:latin typeface="Calibri"/>
                          <a:ea typeface="+mn-ea"/>
                          <a:cs typeface="+mn-cs"/>
                        </a:rPr>
                        <a:t>
 Söta stilar från Lil Atelier💕  
👉www.kids-world.com/sv-se/advanced_search_result.php?keywords=WV054+WS164+WS163+WV913
Har du sett de söta stilarna från Lil Atelier?🥰 Vi har många fina plagg med fantastiska detaljer från Lil Atelier!💗 Hitta dem i butiken nu i storlekar 56-86 beroende på modell🙌
🛒 Mer än 740 varumärken  
📅 Frakt från 49,95 kr  
🚚 1-3 dagars leveranstid  
🛡️ Shoppa säkert med Klarna  
[WS164]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26/03/2026 21:10:48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13448209"/>
                  </a:ext>
                </a:extLst>
              </a:tr>
            </a:tbl>
          </a:graphicData>
        </a:graphic>
      </p:graphicFrame>
      <p:sp>
        <p:nvSpPr>
          <p:cNvPr id="4" name="Text Placeholder 3">
            <a:extLst>
              <a:ext uri="{FF2B5EF4-FFF2-40B4-BE49-F238E27FC236}">
                <a16:creationId xmlns:a16="http://schemas.microsoft.com/office/drawing/2014/main" id="{C7FE13FC-0404-42D9-AFFE-D1EC4F465BA8}"/>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160188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0A2EC-29AB-47F5-80B7-3E26E01E75E2}"/>
              </a:ext>
            </a:extLst>
          </p:cNvPr>
          <p:cNvSpPr>
            <a:spLocks noGrp="1"/>
          </p:cNvSpPr>
          <p:nvPr>
            <p:ph type="title"/>
          </p:nvPr>
        </p:nvSpPr>
        <p:spPr/>
        <p:txBody>
          <a:bodyPr/>
          <a:lstStyle/>
          <a:p>
            <a:r>
              <a:rPr lang="en-US"/>
              <a:t>Facebook Custom Own Posts Table (FB) | Kids-world Kids-world SE - 15 of 21</a:t>
            </a:r>
          </a:p>
        </p:txBody>
      </p:sp>
      <p:graphicFrame>
        <p:nvGraphicFramePr>
          <p:cNvPr id="5" name="Table Placeholder 4">
            <a:extLst>
              <a:ext uri="{FF2B5EF4-FFF2-40B4-BE49-F238E27FC236}">
                <a16:creationId xmlns:a16="http://schemas.microsoft.com/office/drawing/2014/main" id="{C53EBB95-7EF6-42E9-A30A-C1ACF32FAAFE}"/>
              </a:ext>
            </a:extLst>
          </p:cNvPr>
          <p:cNvGraphicFramePr>
            <a:graphicFrameLocks noGrp="1"/>
          </p:cNvGraphicFramePr>
          <p:nvPr>
            <p:ph type="tbl" sz="quarter" idx="13"/>
            <p:extLst>
              <p:ext uri="{D42A27DB-BD31-4B8C-83A1-F6EECF244321}">
                <p14:modId xmlns:p14="http://schemas.microsoft.com/office/powerpoint/2010/main" val="239066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5007233"/>
                    </a:ext>
                  </a:extLst>
                </a:gridCol>
                <a:gridCol w="740664">
                  <a:extLst>
                    <a:ext uri="{9D8B030D-6E8A-4147-A177-3AD203B41FA5}">
                      <a16:colId xmlns:a16="http://schemas.microsoft.com/office/drawing/2014/main" val="3118780824"/>
                    </a:ext>
                  </a:extLst>
                </a:gridCol>
                <a:gridCol w="329184">
                  <a:extLst>
                    <a:ext uri="{9D8B030D-6E8A-4147-A177-3AD203B41FA5}">
                      <a16:colId xmlns:a16="http://schemas.microsoft.com/office/drawing/2014/main" val="571011738"/>
                    </a:ext>
                  </a:extLst>
                </a:gridCol>
                <a:gridCol w="329184">
                  <a:extLst>
                    <a:ext uri="{9D8B030D-6E8A-4147-A177-3AD203B41FA5}">
                      <a16:colId xmlns:a16="http://schemas.microsoft.com/office/drawing/2014/main" val="545160660"/>
                    </a:ext>
                  </a:extLst>
                </a:gridCol>
                <a:gridCol w="329184">
                  <a:extLst>
                    <a:ext uri="{9D8B030D-6E8A-4147-A177-3AD203B41FA5}">
                      <a16:colId xmlns:a16="http://schemas.microsoft.com/office/drawing/2014/main" val="1886244668"/>
                    </a:ext>
                  </a:extLst>
                </a:gridCol>
                <a:gridCol w="329184">
                  <a:extLst>
                    <a:ext uri="{9D8B030D-6E8A-4147-A177-3AD203B41FA5}">
                      <a16:colId xmlns:a16="http://schemas.microsoft.com/office/drawing/2014/main" val="2077398134"/>
                    </a:ext>
                  </a:extLst>
                </a:gridCol>
                <a:gridCol w="329184">
                  <a:extLst>
                    <a:ext uri="{9D8B030D-6E8A-4147-A177-3AD203B41FA5}">
                      <a16:colId xmlns:a16="http://schemas.microsoft.com/office/drawing/2014/main" val="186547504"/>
                    </a:ext>
                  </a:extLst>
                </a:gridCol>
                <a:gridCol w="329184">
                  <a:extLst>
                    <a:ext uri="{9D8B030D-6E8A-4147-A177-3AD203B41FA5}">
                      <a16:colId xmlns:a16="http://schemas.microsoft.com/office/drawing/2014/main" val="2242422128"/>
                    </a:ext>
                  </a:extLst>
                </a:gridCol>
                <a:gridCol w="329184">
                  <a:extLst>
                    <a:ext uri="{9D8B030D-6E8A-4147-A177-3AD203B41FA5}">
                      <a16:colId xmlns:a16="http://schemas.microsoft.com/office/drawing/2014/main" val="1999588745"/>
                    </a:ext>
                  </a:extLst>
                </a:gridCol>
                <a:gridCol w="329184">
                  <a:extLst>
                    <a:ext uri="{9D8B030D-6E8A-4147-A177-3AD203B41FA5}">
                      <a16:colId xmlns:a16="http://schemas.microsoft.com/office/drawing/2014/main" val="2924873135"/>
                    </a:ext>
                  </a:extLst>
                </a:gridCol>
                <a:gridCol w="329184">
                  <a:extLst>
                    <a:ext uri="{9D8B030D-6E8A-4147-A177-3AD203B41FA5}">
                      <a16:colId xmlns:a16="http://schemas.microsoft.com/office/drawing/2014/main" val="2259203935"/>
                    </a:ext>
                  </a:extLst>
                </a:gridCol>
                <a:gridCol w="329184">
                  <a:extLst>
                    <a:ext uri="{9D8B030D-6E8A-4147-A177-3AD203B41FA5}">
                      <a16:colId xmlns:a16="http://schemas.microsoft.com/office/drawing/2014/main" val="243734229"/>
                    </a:ext>
                  </a:extLst>
                </a:gridCol>
                <a:gridCol w="329184">
                  <a:extLst>
                    <a:ext uri="{9D8B030D-6E8A-4147-A177-3AD203B41FA5}">
                      <a16:colId xmlns:a16="http://schemas.microsoft.com/office/drawing/2014/main" val="2982152103"/>
                    </a:ext>
                  </a:extLst>
                </a:gridCol>
                <a:gridCol w="329184">
                  <a:extLst>
                    <a:ext uri="{9D8B030D-6E8A-4147-A177-3AD203B41FA5}">
                      <a16:colId xmlns:a16="http://schemas.microsoft.com/office/drawing/2014/main" val="1511604324"/>
                    </a:ext>
                  </a:extLst>
                </a:gridCol>
                <a:gridCol w="329184">
                  <a:extLst>
                    <a:ext uri="{9D8B030D-6E8A-4147-A177-3AD203B41FA5}">
                      <a16:colId xmlns:a16="http://schemas.microsoft.com/office/drawing/2014/main" val="1295435891"/>
                    </a:ext>
                  </a:extLst>
                </a:gridCol>
                <a:gridCol w="329184">
                  <a:extLst>
                    <a:ext uri="{9D8B030D-6E8A-4147-A177-3AD203B41FA5}">
                      <a16:colId xmlns:a16="http://schemas.microsoft.com/office/drawing/2014/main" val="227469909"/>
                    </a:ext>
                  </a:extLst>
                </a:gridCol>
                <a:gridCol w="329184">
                  <a:extLst>
                    <a:ext uri="{9D8B030D-6E8A-4147-A177-3AD203B41FA5}">
                      <a16:colId xmlns:a16="http://schemas.microsoft.com/office/drawing/2014/main" val="1233851935"/>
                    </a:ext>
                  </a:extLst>
                </a:gridCol>
                <a:gridCol w="329184">
                  <a:extLst>
                    <a:ext uri="{9D8B030D-6E8A-4147-A177-3AD203B41FA5}">
                      <a16:colId xmlns:a16="http://schemas.microsoft.com/office/drawing/2014/main" val="3406977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80000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- 2026-03-26 11:56:18</a:t>
                      </a:r>
                      <a:r>
                        <a:rPr kumimoji="0" lang="sv-SE" sz="1000" b="0" i="0" u="none" strike="noStrike" kern="1200" cap="none" spc="0" normalizeH="0" baseline="0" noProof="0">
                          <a:ln>
                            <a:noFill/>
                          </a:ln>
                          <a:solidFill>
                            <a:prstClr val="black"/>
                          </a:solidFill>
                          <a:effectLst/>
                          <a:uLnTx/>
                          <a:uFillTx/>
                          <a:latin typeface="Calibri"/>
                          <a:ea typeface="+mn-ea"/>
                          <a:cs typeface="+mn-cs"/>
                        </a:rPr>
                        <a:t>
 Fede styles fra Kids Only - perfekt för vår och sommar!☀️🍒
Känner du någon som behöver några snygga plagg för våren?😍 Kolla in dessa från Kids Only - de är verkligen coola och finns i så fina färger!🍉🍓 Hitta dem nu i storlekarna 110-164 beroende på modell!🙌
👉 www.kids-world.com/sv-se/advanced_search_result.php?keywords=WN497+WV410+WV409+WV408+WO967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27/03/2026 03:11:17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1171953"/>
                  </a:ext>
                </a:extLst>
              </a:tr>
            </a:tbl>
          </a:graphicData>
        </a:graphic>
      </p:graphicFrame>
      <p:sp>
        <p:nvSpPr>
          <p:cNvPr id="4" name="Text Placeholder 3">
            <a:extLst>
              <a:ext uri="{FF2B5EF4-FFF2-40B4-BE49-F238E27FC236}">
                <a16:creationId xmlns:a16="http://schemas.microsoft.com/office/drawing/2014/main" id="{832D792B-9928-442F-B431-FFA5BE029F5B}"/>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4103062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2D35B-8176-4263-8029-1175213D06A3}"/>
              </a:ext>
            </a:extLst>
          </p:cNvPr>
          <p:cNvSpPr>
            <a:spLocks noGrp="1"/>
          </p:cNvSpPr>
          <p:nvPr>
            <p:ph type="title"/>
          </p:nvPr>
        </p:nvSpPr>
        <p:spPr/>
        <p:txBody>
          <a:bodyPr/>
          <a:lstStyle/>
          <a:p>
            <a:r>
              <a:rPr lang="en-US"/>
              <a:t>Facebook Custom Own Posts Table (FB) | Kids-world Kids-world SE - 16 of 21</a:t>
            </a:r>
          </a:p>
        </p:txBody>
      </p:sp>
      <p:graphicFrame>
        <p:nvGraphicFramePr>
          <p:cNvPr id="5" name="Table Placeholder 4">
            <a:extLst>
              <a:ext uri="{FF2B5EF4-FFF2-40B4-BE49-F238E27FC236}">
                <a16:creationId xmlns:a16="http://schemas.microsoft.com/office/drawing/2014/main" id="{C7CAD461-B6EE-4066-9118-B526E019C659}"/>
              </a:ext>
            </a:extLst>
          </p:cNvPr>
          <p:cNvGraphicFramePr>
            <a:graphicFrameLocks noGrp="1"/>
          </p:cNvGraphicFramePr>
          <p:nvPr>
            <p:ph type="tbl" sz="quarter" idx="13"/>
            <p:extLst>
              <p:ext uri="{D42A27DB-BD31-4B8C-83A1-F6EECF244321}">
                <p14:modId xmlns:p14="http://schemas.microsoft.com/office/powerpoint/2010/main" val="3949407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019632107"/>
                    </a:ext>
                  </a:extLst>
                </a:gridCol>
                <a:gridCol w="740664">
                  <a:extLst>
                    <a:ext uri="{9D8B030D-6E8A-4147-A177-3AD203B41FA5}">
                      <a16:colId xmlns:a16="http://schemas.microsoft.com/office/drawing/2014/main" val="4071384066"/>
                    </a:ext>
                  </a:extLst>
                </a:gridCol>
                <a:gridCol w="329184">
                  <a:extLst>
                    <a:ext uri="{9D8B030D-6E8A-4147-A177-3AD203B41FA5}">
                      <a16:colId xmlns:a16="http://schemas.microsoft.com/office/drawing/2014/main" val="3326080379"/>
                    </a:ext>
                  </a:extLst>
                </a:gridCol>
                <a:gridCol w="329184">
                  <a:extLst>
                    <a:ext uri="{9D8B030D-6E8A-4147-A177-3AD203B41FA5}">
                      <a16:colId xmlns:a16="http://schemas.microsoft.com/office/drawing/2014/main" val="2195354157"/>
                    </a:ext>
                  </a:extLst>
                </a:gridCol>
                <a:gridCol w="329184">
                  <a:extLst>
                    <a:ext uri="{9D8B030D-6E8A-4147-A177-3AD203B41FA5}">
                      <a16:colId xmlns:a16="http://schemas.microsoft.com/office/drawing/2014/main" val="277949652"/>
                    </a:ext>
                  </a:extLst>
                </a:gridCol>
                <a:gridCol w="329184">
                  <a:extLst>
                    <a:ext uri="{9D8B030D-6E8A-4147-A177-3AD203B41FA5}">
                      <a16:colId xmlns:a16="http://schemas.microsoft.com/office/drawing/2014/main" val="3123890103"/>
                    </a:ext>
                  </a:extLst>
                </a:gridCol>
                <a:gridCol w="329184">
                  <a:extLst>
                    <a:ext uri="{9D8B030D-6E8A-4147-A177-3AD203B41FA5}">
                      <a16:colId xmlns:a16="http://schemas.microsoft.com/office/drawing/2014/main" val="3665153089"/>
                    </a:ext>
                  </a:extLst>
                </a:gridCol>
                <a:gridCol w="329184">
                  <a:extLst>
                    <a:ext uri="{9D8B030D-6E8A-4147-A177-3AD203B41FA5}">
                      <a16:colId xmlns:a16="http://schemas.microsoft.com/office/drawing/2014/main" val="4096908652"/>
                    </a:ext>
                  </a:extLst>
                </a:gridCol>
                <a:gridCol w="329184">
                  <a:extLst>
                    <a:ext uri="{9D8B030D-6E8A-4147-A177-3AD203B41FA5}">
                      <a16:colId xmlns:a16="http://schemas.microsoft.com/office/drawing/2014/main" val="2370603521"/>
                    </a:ext>
                  </a:extLst>
                </a:gridCol>
                <a:gridCol w="329184">
                  <a:extLst>
                    <a:ext uri="{9D8B030D-6E8A-4147-A177-3AD203B41FA5}">
                      <a16:colId xmlns:a16="http://schemas.microsoft.com/office/drawing/2014/main" val="3191035309"/>
                    </a:ext>
                  </a:extLst>
                </a:gridCol>
                <a:gridCol w="329184">
                  <a:extLst>
                    <a:ext uri="{9D8B030D-6E8A-4147-A177-3AD203B41FA5}">
                      <a16:colId xmlns:a16="http://schemas.microsoft.com/office/drawing/2014/main" val="2520194495"/>
                    </a:ext>
                  </a:extLst>
                </a:gridCol>
                <a:gridCol w="329184">
                  <a:extLst>
                    <a:ext uri="{9D8B030D-6E8A-4147-A177-3AD203B41FA5}">
                      <a16:colId xmlns:a16="http://schemas.microsoft.com/office/drawing/2014/main" val="2630847359"/>
                    </a:ext>
                  </a:extLst>
                </a:gridCol>
                <a:gridCol w="329184">
                  <a:extLst>
                    <a:ext uri="{9D8B030D-6E8A-4147-A177-3AD203B41FA5}">
                      <a16:colId xmlns:a16="http://schemas.microsoft.com/office/drawing/2014/main" val="213040800"/>
                    </a:ext>
                  </a:extLst>
                </a:gridCol>
                <a:gridCol w="329184">
                  <a:extLst>
                    <a:ext uri="{9D8B030D-6E8A-4147-A177-3AD203B41FA5}">
                      <a16:colId xmlns:a16="http://schemas.microsoft.com/office/drawing/2014/main" val="1790525320"/>
                    </a:ext>
                  </a:extLst>
                </a:gridCol>
                <a:gridCol w="329184">
                  <a:extLst>
                    <a:ext uri="{9D8B030D-6E8A-4147-A177-3AD203B41FA5}">
                      <a16:colId xmlns:a16="http://schemas.microsoft.com/office/drawing/2014/main" val="3398079742"/>
                    </a:ext>
                  </a:extLst>
                </a:gridCol>
                <a:gridCol w="329184">
                  <a:extLst>
                    <a:ext uri="{9D8B030D-6E8A-4147-A177-3AD203B41FA5}">
                      <a16:colId xmlns:a16="http://schemas.microsoft.com/office/drawing/2014/main" val="1188646099"/>
                    </a:ext>
                  </a:extLst>
                </a:gridCol>
                <a:gridCol w="329184">
                  <a:extLst>
                    <a:ext uri="{9D8B030D-6E8A-4147-A177-3AD203B41FA5}">
                      <a16:colId xmlns:a16="http://schemas.microsoft.com/office/drawing/2014/main" val="2313511325"/>
                    </a:ext>
                  </a:extLst>
                </a:gridCol>
                <a:gridCol w="329184">
                  <a:extLst>
                    <a:ext uri="{9D8B030D-6E8A-4147-A177-3AD203B41FA5}">
                      <a16:colId xmlns:a16="http://schemas.microsoft.com/office/drawing/2014/main" val="3612692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90650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- 2026-03-25 18:11:04</a:t>
                      </a:r>
                      <a:r>
                        <a:rPr kumimoji="0" lang="en-US" sz="1000" b="0" i="0" u="none" strike="noStrike" kern="1200" cap="none" spc="0" normalizeH="0" baseline="0" noProof="0">
                          <a:ln>
                            <a:noFill/>
                          </a:ln>
                          <a:solidFill>
                            <a:prstClr val="black"/>
                          </a:solidFill>
                          <a:effectLst/>
                          <a:uLnTx/>
                          <a:uFillTx/>
                          <a:latin typeface="Calibri"/>
                          <a:ea typeface="+mn-ea"/>
                          <a:cs typeface="+mn-cs"/>
                        </a:rPr>
                        <a:t>
 Fede nyheter från Molo - perfekta för vår och sommar! 🍧☀️
👉 www.kids-world.com/sv-se/advanced_search_result.php?keywords=WV348+WV349+WV354+WV357+WV360+WV697
Känner du någon som skulle älska dessa snygga styles från Molo? ❤️🧡 Så fina vårstyles från Molo har landat 😍 Hitta dem i shoppen i storlekarna 62-104 beroende på modell 🙌
🛒 Mer än 740 varumärken
📅 Frakt från 49,95 kr
🚚 1-3 dagars leveranstid
🛡️ Shoppa säkert med Klarna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27/03/2026 03:11:17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120241910956340738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1120441503"/>
                  </a:ext>
                </a:extLst>
              </a:tr>
            </a:tbl>
          </a:graphicData>
        </a:graphic>
      </p:graphicFrame>
      <p:sp>
        <p:nvSpPr>
          <p:cNvPr id="4" name="Text Placeholder 3">
            <a:extLst>
              <a:ext uri="{FF2B5EF4-FFF2-40B4-BE49-F238E27FC236}">
                <a16:creationId xmlns:a16="http://schemas.microsoft.com/office/drawing/2014/main" id="{4BE14256-4476-4749-8E50-01309AF32C66}"/>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302535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E5E1E-F5F8-4BF5-A194-1AC23ABB45CC}"/>
              </a:ext>
            </a:extLst>
          </p:cNvPr>
          <p:cNvSpPr>
            <a:spLocks noGrp="1"/>
          </p:cNvSpPr>
          <p:nvPr>
            <p:ph type="title"/>
          </p:nvPr>
        </p:nvSpPr>
        <p:spPr/>
        <p:txBody>
          <a:bodyPr/>
          <a:lstStyle/>
          <a:p>
            <a:r>
              <a:rPr lang="en-US"/>
              <a:t>Facebook Custom Own Posts Table (FB) | Kids-world Kids-world SE - 17 of 21</a:t>
            </a:r>
          </a:p>
        </p:txBody>
      </p:sp>
      <p:graphicFrame>
        <p:nvGraphicFramePr>
          <p:cNvPr id="5" name="Table Placeholder 4">
            <a:extLst>
              <a:ext uri="{FF2B5EF4-FFF2-40B4-BE49-F238E27FC236}">
                <a16:creationId xmlns:a16="http://schemas.microsoft.com/office/drawing/2014/main" id="{2B465E56-40FB-429B-9B70-D3527C755A43}"/>
              </a:ext>
            </a:extLst>
          </p:cNvPr>
          <p:cNvGraphicFramePr>
            <a:graphicFrameLocks noGrp="1"/>
          </p:cNvGraphicFramePr>
          <p:nvPr>
            <p:ph type="tbl" sz="quarter" idx="13"/>
            <p:extLst>
              <p:ext uri="{D42A27DB-BD31-4B8C-83A1-F6EECF244321}">
                <p14:modId xmlns:p14="http://schemas.microsoft.com/office/powerpoint/2010/main" val="4146301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16820428"/>
                    </a:ext>
                  </a:extLst>
                </a:gridCol>
                <a:gridCol w="740664">
                  <a:extLst>
                    <a:ext uri="{9D8B030D-6E8A-4147-A177-3AD203B41FA5}">
                      <a16:colId xmlns:a16="http://schemas.microsoft.com/office/drawing/2014/main" val="3969874810"/>
                    </a:ext>
                  </a:extLst>
                </a:gridCol>
                <a:gridCol w="329184">
                  <a:extLst>
                    <a:ext uri="{9D8B030D-6E8A-4147-A177-3AD203B41FA5}">
                      <a16:colId xmlns:a16="http://schemas.microsoft.com/office/drawing/2014/main" val="3125892974"/>
                    </a:ext>
                  </a:extLst>
                </a:gridCol>
                <a:gridCol w="329184">
                  <a:extLst>
                    <a:ext uri="{9D8B030D-6E8A-4147-A177-3AD203B41FA5}">
                      <a16:colId xmlns:a16="http://schemas.microsoft.com/office/drawing/2014/main" val="886193288"/>
                    </a:ext>
                  </a:extLst>
                </a:gridCol>
                <a:gridCol w="329184">
                  <a:extLst>
                    <a:ext uri="{9D8B030D-6E8A-4147-A177-3AD203B41FA5}">
                      <a16:colId xmlns:a16="http://schemas.microsoft.com/office/drawing/2014/main" val="3099258195"/>
                    </a:ext>
                  </a:extLst>
                </a:gridCol>
                <a:gridCol w="329184">
                  <a:extLst>
                    <a:ext uri="{9D8B030D-6E8A-4147-A177-3AD203B41FA5}">
                      <a16:colId xmlns:a16="http://schemas.microsoft.com/office/drawing/2014/main" val="2736951840"/>
                    </a:ext>
                  </a:extLst>
                </a:gridCol>
                <a:gridCol w="329184">
                  <a:extLst>
                    <a:ext uri="{9D8B030D-6E8A-4147-A177-3AD203B41FA5}">
                      <a16:colId xmlns:a16="http://schemas.microsoft.com/office/drawing/2014/main" val="4138511614"/>
                    </a:ext>
                  </a:extLst>
                </a:gridCol>
                <a:gridCol w="329184">
                  <a:extLst>
                    <a:ext uri="{9D8B030D-6E8A-4147-A177-3AD203B41FA5}">
                      <a16:colId xmlns:a16="http://schemas.microsoft.com/office/drawing/2014/main" val="3152236982"/>
                    </a:ext>
                  </a:extLst>
                </a:gridCol>
                <a:gridCol w="329184">
                  <a:extLst>
                    <a:ext uri="{9D8B030D-6E8A-4147-A177-3AD203B41FA5}">
                      <a16:colId xmlns:a16="http://schemas.microsoft.com/office/drawing/2014/main" val="2146761708"/>
                    </a:ext>
                  </a:extLst>
                </a:gridCol>
                <a:gridCol w="329184">
                  <a:extLst>
                    <a:ext uri="{9D8B030D-6E8A-4147-A177-3AD203B41FA5}">
                      <a16:colId xmlns:a16="http://schemas.microsoft.com/office/drawing/2014/main" val="2804587312"/>
                    </a:ext>
                  </a:extLst>
                </a:gridCol>
                <a:gridCol w="329184">
                  <a:extLst>
                    <a:ext uri="{9D8B030D-6E8A-4147-A177-3AD203B41FA5}">
                      <a16:colId xmlns:a16="http://schemas.microsoft.com/office/drawing/2014/main" val="3671791734"/>
                    </a:ext>
                  </a:extLst>
                </a:gridCol>
                <a:gridCol w="329184">
                  <a:extLst>
                    <a:ext uri="{9D8B030D-6E8A-4147-A177-3AD203B41FA5}">
                      <a16:colId xmlns:a16="http://schemas.microsoft.com/office/drawing/2014/main" val="2799979554"/>
                    </a:ext>
                  </a:extLst>
                </a:gridCol>
                <a:gridCol w="329184">
                  <a:extLst>
                    <a:ext uri="{9D8B030D-6E8A-4147-A177-3AD203B41FA5}">
                      <a16:colId xmlns:a16="http://schemas.microsoft.com/office/drawing/2014/main" val="1399239377"/>
                    </a:ext>
                  </a:extLst>
                </a:gridCol>
                <a:gridCol w="329184">
                  <a:extLst>
                    <a:ext uri="{9D8B030D-6E8A-4147-A177-3AD203B41FA5}">
                      <a16:colId xmlns:a16="http://schemas.microsoft.com/office/drawing/2014/main" val="2474790807"/>
                    </a:ext>
                  </a:extLst>
                </a:gridCol>
                <a:gridCol w="329184">
                  <a:extLst>
                    <a:ext uri="{9D8B030D-6E8A-4147-A177-3AD203B41FA5}">
                      <a16:colId xmlns:a16="http://schemas.microsoft.com/office/drawing/2014/main" val="2435186015"/>
                    </a:ext>
                  </a:extLst>
                </a:gridCol>
                <a:gridCol w="329184">
                  <a:extLst>
                    <a:ext uri="{9D8B030D-6E8A-4147-A177-3AD203B41FA5}">
                      <a16:colId xmlns:a16="http://schemas.microsoft.com/office/drawing/2014/main" val="3079658661"/>
                    </a:ext>
                  </a:extLst>
                </a:gridCol>
                <a:gridCol w="329184">
                  <a:extLst>
                    <a:ext uri="{9D8B030D-6E8A-4147-A177-3AD203B41FA5}">
                      <a16:colId xmlns:a16="http://schemas.microsoft.com/office/drawing/2014/main" val="4265103332"/>
                    </a:ext>
                  </a:extLst>
                </a:gridCol>
                <a:gridCol w="329184">
                  <a:extLst>
                    <a:ext uri="{9D8B030D-6E8A-4147-A177-3AD203B41FA5}">
                      <a16:colId xmlns:a16="http://schemas.microsoft.com/office/drawing/2014/main" val="163095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308999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- 2026-03-25 15:06:22</a:t>
                      </a:r>
                      <a:r>
                        <a:rPr kumimoji="0" lang="sv-SE" sz="1000" b="0" i="0" u="none" strike="noStrike" kern="1200" cap="none" spc="0" normalizeH="0" baseline="0" noProof="0">
                          <a:ln>
                            <a:noFill/>
                          </a:ln>
                          <a:solidFill>
                            <a:prstClr val="black"/>
                          </a:solidFill>
                          <a:effectLst/>
                          <a:uLnTx/>
                          <a:uFillTx/>
                          <a:latin typeface="Calibri"/>
                          <a:ea typeface="+mn-ea"/>
                          <a:cs typeface="+mn-cs"/>
                        </a:rPr>
                        <a:t>
 Det har kommit flera underbara nyheter från Joha 😍  
👉 www.kids-world.com/sv-se/joha-c-476.html?page=2
Kolla in de här söta rutiga nyheterna - det finns både klänningar, hängselbyxor och fina koftor - matchade med de snygga enfärgade ribbnyheterna 🤩☀️ Upptäck de många nyheterna från Joha i butiken nu! ✨
🛒 Mer än 740 varumärken  
📅 Frakt från 49,95 kr  
🚚 1-3 dagars leveranstid  
🛡️ Shoppa säkert med Klarna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25/03/2026 15:11:18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3671123"/>
                  </a:ext>
                </a:extLst>
              </a:tr>
            </a:tbl>
          </a:graphicData>
        </a:graphic>
      </p:graphicFrame>
      <p:sp>
        <p:nvSpPr>
          <p:cNvPr id="4" name="Text Placeholder 3">
            <a:extLst>
              <a:ext uri="{FF2B5EF4-FFF2-40B4-BE49-F238E27FC236}">
                <a16:creationId xmlns:a16="http://schemas.microsoft.com/office/drawing/2014/main" id="{D4C93EF8-A3E0-4214-8DD8-29BD0BE841DA}"/>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266627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E2429-ED35-4968-BA5C-8EC6752B40C3}"/>
              </a:ext>
            </a:extLst>
          </p:cNvPr>
          <p:cNvSpPr>
            <a:spLocks noGrp="1"/>
          </p:cNvSpPr>
          <p:nvPr>
            <p:ph type="title"/>
          </p:nvPr>
        </p:nvSpPr>
        <p:spPr/>
        <p:txBody>
          <a:bodyPr/>
          <a:lstStyle/>
          <a:p>
            <a:r>
              <a:rPr lang="en-US"/>
              <a:t>Facebook Custom Own Posts Table (FB) | Kids-world Kids-world SE - 18 of 21</a:t>
            </a:r>
          </a:p>
        </p:txBody>
      </p:sp>
      <p:graphicFrame>
        <p:nvGraphicFramePr>
          <p:cNvPr id="5" name="Table Placeholder 4">
            <a:extLst>
              <a:ext uri="{FF2B5EF4-FFF2-40B4-BE49-F238E27FC236}">
                <a16:creationId xmlns:a16="http://schemas.microsoft.com/office/drawing/2014/main" id="{619D1F78-DB4C-42A2-A86A-5B4E8DB7A0E3}"/>
              </a:ext>
            </a:extLst>
          </p:cNvPr>
          <p:cNvGraphicFramePr>
            <a:graphicFrameLocks noGrp="1"/>
          </p:cNvGraphicFramePr>
          <p:nvPr>
            <p:ph type="tbl" sz="quarter" idx="13"/>
            <p:extLst>
              <p:ext uri="{D42A27DB-BD31-4B8C-83A1-F6EECF244321}">
                <p14:modId xmlns:p14="http://schemas.microsoft.com/office/powerpoint/2010/main" val="1974897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4215296"/>
                    </a:ext>
                  </a:extLst>
                </a:gridCol>
                <a:gridCol w="740664">
                  <a:extLst>
                    <a:ext uri="{9D8B030D-6E8A-4147-A177-3AD203B41FA5}">
                      <a16:colId xmlns:a16="http://schemas.microsoft.com/office/drawing/2014/main" val="3977089903"/>
                    </a:ext>
                  </a:extLst>
                </a:gridCol>
                <a:gridCol w="329184">
                  <a:extLst>
                    <a:ext uri="{9D8B030D-6E8A-4147-A177-3AD203B41FA5}">
                      <a16:colId xmlns:a16="http://schemas.microsoft.com/office/drawing/2014/main" val="1948496741"/>
                    </a:ext>
                  </a:extLst>
                </a:gridCol>
                <a:gridCol w="329184">
                  <a:extLst>
                    <a:ext uri="{9D8B030D-6E8A-4147-A177-3AD203B41FA5}">
                      <a16:colId xmlns:a16="http://schemas.microsoft.com/office/drawing/2014/main" val="1239089476"/>
                    </a:ext>
                  </a:extLst>
                </a:gridCol>
                <a:gridCol w="329184">
                  <a:extLst>
                    <a:ext uri="{9D8B030D-6E8A-4147-A177-3AD203B41FA5}">
                      <a16:colId xmlns:a16="http://schemas.microsoft.com/office/drawing/2014/main" val="372472683"/>
                    </a:ext>
                  </a:extLst>
                </a:gridCol>
                <a:gridCol w="329184">
                  <a:extLst>
                    <a:ext uri="{9D8B030D-6E8A-4147-A177-3AD203B41FA5}">
                      <a16:colId xmlns:a16="http://schemas.microsoft.com/office/drawing/2014/main" val="763753112"/>
                    </a:ext>
                  </a:extLst>
                </a:gridCol>
                <a:gridCol w="329184">
                  <a:extLst>
                    <a:ext uri="{9D8B030D-6E8A-4147-A177-3AD203B41FA5}">
                      <a16:colId xmlns:a16="http://schemas.microsoft.com/office/drawing/2014/main" val="4278827291"/>
                    </a:ext>
                  </a:extLst>
                </a:gridCol>
                <a:gridCol w="329184">
                  <a:extLst>
                    <a:ext uri="{9D8B030D-6E8A-4147-A177-3AD203B41FA5}">
                      <a16:colId xmlns:a16="http://schemas.microsoft.com/office/drawing/2014/main" val="3720749416"/>
                    </a:ext>
                  </a:extLst>
                </a:gridCol>
                <a:gridCol w="329184">
                  <a:extLst>
                    <a:ext uri="{9D8B030D-6E8A-4147-A177-3AD203B41FA5}">
                      <a16:colId xmlns:a16="http://schemas.microsoft.com/office/drawing/2014/main" val="255768519"/>
                    </a:ext>
                  </a:extLst>
                </a:gridCol>
                <a:gridCol w="329184">
                  <a:extLst>
                    <a:ext uri="{9D8B030D-6E8A-4147-A177-3AD203B41FA5}">
                      <a16:colId xmlns:a16="http://schemas.microsoft.com/office/drawing/2014/main" val="1955962892"/>
                    </a:ext>
                  </a:extLst>
                </a:gridCol>
                <a:gridCol w="329184">
                  <a:extLst>
                    <a:ext uri="{9D8B030D-6E8A-4147-A177-3AD203B41FA5}">
                      <a16:colId xmlns:a16="http://schemas.microsoft.com/office/drawing/2014/main" val="91533910"/>
                    </a:ext>
                  </a:extLst>
                </a:gridCol>
                <a:gridCol w="329184">
                  <a:extLst>
                    <a:ext uri="{9D8B030D-6E8A-4147-A177-3AD203B41FA5}">
                      <a16:colId xmlns:a16="http://schemas.microsoft.com/office/drawing/2014/main" val="2407550282"/>
                    </a:ext>
                  </a:extLst>
                </a:gridCol>
                <a:gridCol w="329184">
                  <a:extLst>
                    <a:ext uri="{9D8B030D-6E8A-4147-A177-3AD203B41FA5}">
                      <a16:colId xmlns:a16="http://schemas.microsoft.com/office/drawing/2014/main" val="552912930"/>
                    </a:ext>
                  </a:extLst>
                </a:gridCol>
                <a:gridCol w="329184">
                  <a:extLst>
                    <a:ext uri="{9D8B030D-6E8A-4147-A177-3AD203B41FA5}">
                      <a16:colId xmlns:a16="http://schemas.microsoft.com/office/drawing/2014/main" val="3443146673"/>
                    </a:ext>
                  </a:extLst>
                </a:gridCol>
                <a:gridCol w="329184">
                  <a:extLst>
                    <a:ext uri="{9D8B030D-6E8A-4147-A177-3AD203B41FA5}">
                      <a16:colId xmlns:a16="http://schemas.microsoft.com/office/drawing/2014/main" val="2236525126"/>
                    </a:ext>
                  </a:extLst>
                </a:gridCol>
                <a:gridCol w="329184">
                  <a:extLst>
                    <a:ext uri="{9D8B030D-6E8A-4147-A177-3AD203B41FA5}">
                      <a16:colId xmlns:a16="http://schemas.microsoft.com/office/drawing/2014/main" val="2947603395"/>
                    </a:ext>
                  </a:extLst>
                </a:gridCol>
                <a:gridCol w="329184">
                  <a:extLst>
                    <a:ext uri="{9D8B030D-6E8A-4147-A177-3AD203B41FA5}">
                      <a16:colId xmlns:a16="http://schemas.microsoft.com/office/drawing/2014/main" val="2451997702"/>
                    </a:ext>
                  </a:extLst>
                </a:gridCol>
                <a:gridCol w="329184">
                  <a:extLst>
                    <a:ext uri="{9D8B030D-6E8A-4147-A177-3AD203B41FA5}">
                      <a16:colId xmlns:a16="http://schemas.microsoft.com/office/drawing/2014/main" val="407745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1457909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- 2026-03-25 12:33:59</a:t>
                      </a:r>
                      <a:r>
                        <a:rPr kumimoji="0" lang="en-US" sz="1000" b="0" i="0" u="none" strike="noStrike" kern="1200" cap="none" spc="0" normalizeH="0" baseline="0" noProof="0">
                          <a:ln>
                            <a:noFill/>
                          </a:ln>
                          <a:solidFill>
                            <a:prstClr val="black"/>
                          </a:solidFill>
                          <a:effectLst/>
                          <a:uLnTx/>
                          <a:uFillTx/>
                          <a:latin typeface="Calibri"/>
                          <a:ea typeface="+mn-ea"/>
                          <a:cs typeface="+mn-cs"/>
                        </a:rPr>
                        <a:t>
 Upptäck vårnyheterna från Björn Borg ☀️💚
👉 www.kids-world.com/sv-se/bjoern-borg-c-2255.html
Hitta de mjukaste sweatshirts, coola t-shirts och de POPULÄRA boxershortsen bland alla nyheter från Björn Borg i butiken 😎 Det har även kommit badshorts, trendiga väskor, de populära pyjamasbyxorna och mycket mer - så kika in i butiken nu! 🙌
🛒 Mer än 740 varumärken
📅 Frakt från 49,95 kr
🚚 1-3 dagars leveranstid
🛡️ Shoppa säkert med Klarna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25/03/2026 15:11:18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30290305"/>
                  </a:ext>
                </a:extLst>
              </a:tr>
            </a:tbl>
          </a:graphicData>
        </a:graphic>
      </p:graphicFrame>
      <p:sp>
        <p:nvSpPr>
          <p:cNvPr id="4" name="Text Placeholder 3">
            <a:extLst>
              <a:ext uri="{FF2B5EF4-FFF2-40B4-BE49-F238E27FC236}">
                <a16:creationId xmlns:a16="http://schemas.microsoft.com/office/drawing/2014/main" id="{82813546-CF2B-43C7-A94C-D7D2AC1DF8B9}"/>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2953907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D4399-EC41-4B95-9676-508CA70AFDB7}"/>
              </a:ext>
            </a:extLst>
          </p:cNvPr>
          <p:cNvSpPr>
            <a:spLocks noGrp="1"/>
          </p:cNvSpPr>
          <p:nvPr>
            <p:ph type="title"/>
          </p:nvPr>
        </p:nvSpPr>
        <p:spPr/>
        <p:txBody>
          <a:bodyPr/>
          <a:lstStyle/>
          <a:p>
            <a:r>
              <a:rPr lang="en-US"/>
              <a:t>Facebook Custom Own Posts Table (FB) | Kids-world Kids-world SE - 19 of 21</a:t>
            </a:r>
          </a:p>
        </p:txBody>
      </p:sp>
      <p:graphicFrame>
        <p:nvGraphicFramePr>
          <p:cNvPr id="5" name="Table Placeholder 4">
            <a:extLst>
              <a:ext uri="{FF2B5EF4-FFF2-40B4-BE49-F238E27FC236}">
                <a16:creationId xmlns:a16="http://schemas.microsoft.com/office/drawing/2014/main" id="{DE04BB71-B607-445A-AE07-98D122F6E561}"/>
              </a:ext>
            </a:extLst>
          </p:cNvPr>
          <p:cNvGraphicFramePr>
            <a:graphicFrameLocks noGrp="1"/>
          </p:cNvGraphicFramePr>
          <p:nvPr>
            <p:ph type="tbl" sz="quarter" idx="13"/>
            <p:extLst>
              <p:ext uri="{D42A27DB-BD31-4B8C-83A1-F6EECF244321}">
                <p14:modId xmlns:p14="http://schemas.microsoft.com/office/powerpoint/2010/main" val="3773704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65610910"/>
                    </a:ext>
                  </a:extLst>
                </a:gridCol>
                <a:gridCol w="740664">
                  <a:extLst>
                    <a:ext uri="{9D8B030D-6E8A-4147-A177-3AD203B41FA5}">
                      <a16:colId xmlns:a16="http://schemas.microsoft.com/office/drawing/2014/main" val="3278948718"/>
                    </a:ext>
                  </a:extLst>
                </a:gridCol>
                <a:gridCol w="329184">
                  <a:extLst>
                    <a:ext uri="{9D8B030D-6E8A-4147-A177-3AD203B41FA5}">
                      <a16:colId xmlns:a16="http://schemas.microsoft.com/office/drawing/2014/main" val="1767749138"/>
                    </a:ext>
                  </a:extLst>
                </a:gridCol>
                <a:gridCol w="329184">
                  <a:extLst>
                    <a:ext uri="{9D8B030D-6E8A-4147-A177-3AD203B41FA5}">
                      <a16:colId xmlns:a16="http://schemas.microsoft.com/office/drawing/2014/main" val="757756953"/>
                    </a:ext>
                  </a:extLst>
                </a:gridCol>
                <a:gridCol w="329184">
                  <a:extLst>
                    <a:ext uri="{9D8B030D-6E8A-4147-A177-3AD203B41FA5}">
                      <a16:colId xmlns:a16="http://schemas.microsoft.com/office/drawing/2014/main" val="552367510"/>
                    </a:ext>
                  </a:extLst>
                </a:gridCol>
                <a:gridCol w="329184">
                  <a:extLst>
                    <a:ext uri="{9D8B030D-6E8A-4147-A177-3AD203B41FA5}">
                      <a16:colId xmlns:a16="http://schemas.microsoft.com/office/drawing/2014/main" val="2474599658"/>
                    </a:ext>
                  </a:extLst>
                </a:gridCol>
                <a:gridCol w="329184">
                  <a:extLst>
                    <a:ext uri="{9D8B030D-6E8A-4147-A177-3AD203B41FA5}">
                      <a16:colId xmlns:a16="http://schemas.microsoft.com/office/drawing/2014/main" val="1089417791"/>
                    </a:ext>
                  </a:extLst>
                </a:gridCol>
                <a:gridCol w="329184">
                  <a:extLst>
                    <a:ext uri="{9D8B030D-6E8A-4147-A177-3AD203B41FA5}">
                      <a16:colId xmlns:a16="http://schemas.microsoft.com/office/drawing/2014/main" val="2638769080"/>
                    </a:ext>
                  </a:extLst>
                </a:gridCol>
                <a:gridCol w="329184">
                  <a:extLst>
                    <a:ext uri="{9D8B030D-6E8A-4147-A177-3AD203B41FA5}">
                      <a16:colId xmlns:a16="http://schemas.microsoft.com/office/drawing/2014/main" val="4174672094"/>
                    </a:ext>
                  </a:extLst>
                </a:gridCol>
                <a:gridCol w="329184">
                  <a:extLst>
                    <a:ext uri="{9D8B030D-6E8A-4147-A177-3AD203B41FA5}">
                      <a16:colId xmlns:a16="http://schemas.microsoft.com/office/drawing/2014/main" val="3372325686"/>
                    </a:ext>
                  </a:extLst>
                </a:gridCol>
                <a:gridCol w="329184">
                  <a:extLst>
                    <a:ext uri="{9D8B030D-6E8A-4147-A177-3AD203B41FA5}">
                      <a16:colId xmlns:a16="http://schemas.microsoft.com/office/drawing/2014/main" val="1348385534"/>
                    </a:ext>
                  </a:extLst>
                </a:gridCol>
                <a:gridCol w="329184">
                  <a:extLst>
                    <a:ext uri="{9D8B030D-6E8A-4147-A177-3AD203B41FA5}">
                      <a16:colId xmlns:a16="http://schemas.microsoft.com/office/drawing/2014/main" val="326692303"/>
                    </a:ext>
                  </a:extLst>
                </a:gridCol>
                <a:gridCol w="329184">
                  <a:extLst>
                    <a:ext uri="{9D8B030D-6E8A-4147-A177-3AD203B41FA5}">
                      <a16:colId xmlns:a16="http://schemas.microsoft.com/office/drawing/2014/main" val="3354182248"/>
                    </a:ext>
                  </a:extLst>
                </a:gridCol>
                <a:gridCol w="329184">
                  <a:extLst>
                    <a:ext uri="{9D8B030D-6E8A-4147-A177-3AD203B41FA5}">
                      <a16:colId xmlns:a16="http://schemas.microsoft.com/office/drawing/2014/main" val="79759642"/>
                    </a:ext>
                  </a:extLst>
                </a:gridCol>
                <a:gridCol w="329184">
                  <a:extLst>
                    <a:ext uri="{9D8B030D-6E8A-4147-A177-3AD203B41FA5}">
                      <a16:colId xmlns:a16="http://schemas.microsoft.com/office/drawing/2014/main" val="437124260"/>
                    </a:ext>
                  </a:extLst>
                </a:gridCol>
                <a:gridCol w="329184">
                  <a:extLst>
                    <a:ext uri="{9D8B030D-6E8A-4147-A177-3AD203B41FA5}">
                      <a16:colId xmlns:a16="http://schemas.microsoft.com/office/drawing/2014/main" val="3047704673"/>
                    </a:ext>
                  </a:extLst>
                </a:gridCol>
                <a:gridCol w="329184">
                  <a:extLst>
                    <a:ext uri="{9D8B030D-6E8A-4147-A177-3AD203B41FA5}">
                      <a16:colId xmlns:a16="http://schemas.microsoft.com/office/drawing/2014/main" val="3038169769"/>
                    </a:ext>
                  </a:extLst>
                </a:gridCol>
                <a:gridCol w="329184">
                  <a:extLst>
                    <a:ext uri="{9D8B030D-6E8A-4147-A177-3AD203B41FA5}">
                      <a16:colId xmlns:a16="http://schemas.microsoft.com/office/drawing/2014/main" val="2376669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258797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- 2026-03-24 18:25:18</a:t>
                      </a:r>
                      <a:r>
                        <a:rPr kumimoji="0" lang="en-US" sz="1000" b="0" i="0" u="none" strike="noStrike" kern="1200" cap="none" spc="0" normalizeH="0" baseline="0" noProof="0">
                          <a:ln>
                            <a:noFill/>
                          </a:ln>
                          <a:solidFill>
                            <a:prstClr val="black"/>
                          </a:solidFill>
                          <a:effectLst/>
                          <a:uLnTx/>
                          <a:uFillTx/>
                          <a:latin typeface="Calibri"/>
                          <a:ea typeface="+mn-ea"/>
                          <a:cs typeface="+mn-cs"/>
                        </a:rPr>
                        <a:t>
 Cam Cam // snygg förvaring vid skötbordet😍
👉 www.kids-world.com/sv-se/cam-cam-copenhagen-c-5627.html
Vi har ett stort urval av fina förvaringskorgar från Cam Cam i olika mönster och färger!🥰 Perfekt för att hålla skötbordet prydligt och snyggt på samma gång!💕Hitta vårt stora sortiment från Cam Cam i butiken nu!🙌
🛒 Mer än 740 varumärken
📅 Frakt från 49,95 kr
🚚 1-3 dagars leveranstid
🛡️ Shoppa säkert med Klarna
[WT084]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24/03/2026 21:11:13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15564149"/>
                  </a:ext>
                </a:extLst>
              </a:tr>
            </a:tbl>
          </a:graphicData>
        </a:graphic>
      </p:graphicFrame>
      <p:sp>
        <p:nvSpPr>
          <p:cNvPr id="4" name="Text Placeholder 3">
            <a:extLst>
              <a:ext uri="{FF2B5EF4-FFF2-40B4-BE49-F238E27FC236}">
                <a16:creationId xmlns:a16="http://schemas.microsoft.com/office/drawing/2014/main" id="{3A46A580-9352-48DF-9AF8-89B6448824A9}"/>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3948063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2BD26-A55B-42C2-966B-C01679F0AE72}"/>
              </a:ext>
            </a:extLst>
          </p:cNvPr>
          <p:cNvSpPr>
            <a:spLocks noGrp="1"/>
          </p:cNvSpPr>
          <p:nvPr>
            <p:ph type="title"/>
          </p:nvPr>
        </p:nvSpPr>
        <p:spPr/>
        <p:txBody>
          <a:bodyPr/>
          <a:lstStyle/>
          <a:p>
            <a:r>
              <a:rPr lang="en-US"/>
              <a:t>Facebook Custom Own Posts Table (FB) | Kids-world Kids-world SE - 20 of 21</a:t>
            </a:r>
          </a:p>
        </p:txBody>
      </p:sp>
      <p:graphicFrame>
        <p:nvGraphicFramePr>
          <p:cNvPr id="5" name="Table Placeholder 4">
            <a:extLst>
              <a:ext uri="{FF2B5EF4-FFF2-40B4-BE49-F238E27FC236}">
                <a16:creationId xmlns:a16="http://schemas.microsoft.com/office/drawing/2014/main" id="{19CBC539-14B1-4CD7-8BAA-6F6BFB44F36D}"/>
              </a:ext>
            </a:extLst>
          </p:cNvPr>
          <p:cNvGraphicFramePr>
            <a:graphicFrameLocks noGrp="1"/>
          </p:cNvGraphicFramePr>
          <p:nvPr>
            <p:ph type="tbl" sz="quarter" idx="13"/>
            <p:extLst>
              <p:ext uri="{D42A27DB-BD31-4B8C-83A1-F6EECF244321}">
                <p14:modId xmlns:p14="http://schemas.microsoft.com/office/powerpoint/2010/main" val="140768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71034342"/>
                    </a:ext>
                  </a:extLst>
                </a:gridCol>
                <a:gridCol w="740664">
                  <a:extLst>
                    <a:ext uri="{9D8B030D-6E8A-4147-A177-3AD203B41FA5}">
                      <a16:colId xmlns:a16="http://schemas.microsoft.com/office/drawing/2014/main" val="3109550036"/>
                    </a:ext>
                  </a:extLst>
                </a:gridCol>
                <a:gridCol w="329184">
                  <a:extLst>
                    <a:ext uri="{9D8B030D-6E8A-4147-A177-3AD203B41FA5}">
                      <a16:colId xmlns:a16="http://schemas.microsoft.com/office/drawing/2014/main" val="4151476992"/>
                    </a:ext>
                  </a:extLst>
                </a:gridCol>
                <a:gridCol w="329184">
                  <a:extLst>
                    <a:ext uri="{9D8B030D-6E8A-4147-A177-3AD203B41FA5}">
                      <a16:colId xmlns:a16="http://schemas.microsoft.com/office/drawing/2014/main" val="272759154"/>
                    </a:ext>
                  </a:extLst>
                </a:gridCol>
                <a:gridCol w="329184">
                  <a:extLst>
                    <a:ext uri="{9D8B030D-6E8A-4147-A177-3AD203B41FA5}">
                      <a16:colId xmlns:a16="http://schemas.microsoft.com/office/drawing/2014/main" val="1312651244"/>
                    </a:ext>
                  </a:extLst>
                </a:gridCol>
                <a:gridCol w="329184">
                  <a:extLst>
                    <a:ext uri="{9D8B030D-6E8A-4147-A177-3AD203B41FA5}">
                      <a16:colId xmlns:a16="http://schemas.microsoft.com/office/drawing/2014/main" val="2675887766"/>
                    </a:ext>
                  </a:extLst>
                </a:gridCol>
                <a:gridCol w="329184">
                  <a:extLst>
                    <a:ext uri="{9D8B030D-6E8A-4147-A177-3AD203B41FA5}">
                      <a16:colId xmlns:a16="http://schemas.microsoft.com/office/drawing/2014/main" val="1889172116"/>
                    </a:ext>
                  </a:extLst>
                </a:gridCol>
                <a:gridCol w="329184">
                  <a:extLst>
                    <a:ext uri="{9D8B030D-6E8A-4147-A177-3AD203B41FA5}">
                      <a16:colId xmlns:a16="http://schemas.microsoft.com/office/drawing/2014/main" val="2282800998"/>
                    </a:ext>
                  </a:extLst>
                </a:gridCol>
                <a:gridCol w="329184">
                  <a:extLst>
                    <a:ext uri="{9D8B030D-6E8A-4147-A177-3AD203B41FA5}">
                      <a16:colId xmlns:a16="http://schemas.microsoft.com/office/drawing/2014/main" val="2493082874"/>
                    </a:ext>
                  </a:extLst>
                </a:gridCol>
                <a:gridCol w="329184">
                  <a:extLst>
                    <a:ext uri="{9D8B030D-6E8A-4147-A177-3AD203B41FA5}">
                      <a16:colId xmlns:a16="http://schemas.microsoft.com/office/drawing/2014/main" val="4169232077"/>
                    </a:ext>
                  </a:extLst>
                </a:gridCol>
                <a:gridCol w="329184">
                  <a:extLst>
                    <a:ext uri="{9D8B030D-6E8A-4147-A177-3AD203B41FA5}">
                      <a16:colId xmlns:a16="http://schemas.microsoft.com/office/drawing/2014/main" val="2984304511"/>
                    </a:ext>
                  </a:extLst>
                </a:gridCol>
                <a:gridCol w="329184">
                  <a:extLst>
                    <a:ext uri="{9D8B030D-6E8A-4147-A177-3AD203B41FA5}">
                      <a16:colId xmlns:a16="http://schemas.microsoft.com/office/drawing/2014/main" val="4232903250"/>
                    </a:ext>
                  </a:extLst>
                </a:gridCol>
                <a:gridCol w="329184">
                  <a:extLst>
                    <a:ext uri="{9D8B030D-6E8A-4147-A177-3AD203B41FA5}">
                      <a16:colId xmlns:a16="http://schemas.microsoft.com/office/drawing/2014/main" val="4064546125"/>
                    </a:ext>
                  </a:extLst>
                </a:gridCol>
                <a:gridCol w="329184">
                  <a:extLst>
                    <a:ext uri="{9D8B030D-6E8A-4147-A177-3AD203B41FA5}">
                      <a16:colId xmlns:a16="http://schemas.microsoft.com/office/drawing/2014/main" val="2048229399"/>
                    </a:ext>
                  </a:extLst>
                </a:gridCol>
                <a:gridCol w="329184">
                  <a:extLst>
                    <a:ext uri="{9D8B030D-6E8A-4147-A177-3AD203B41FA5}">
                      <a16:colId xmlns:a16="http://schemas.microsoft.com/office/drawing/2014/main" val="1763294701"/>
                    </a:ext>
                  </a:extLst>
                </a:gridCol>
                <a:gridCol w="329184">
                  <a:extLst>
                    <a:ext uri="{9D8B030D-6E8A-4147-A177-3AD203B41FA5}">
                      <a16:colId xmlns:a16="http://schemas.microsoft.com/office/drawing/2014/main" val="2739675846"/>
                    </a:ext>
                  </a:extLst>
                </a:gridCol>
                <a:gridCol w="329184">
                  <a:extLst>
                    <a:ext uri="{9D8B030D-6E8A-4147-A177-3AD203B41FA5}">
                      <a16:colId xmlns:a16="http://schemas.microsoft.com/office/drawing/2014/main" val="3547284783"/>
                    </a:ext>
                  </a:extLst>
                </a:gridCol>
                <a:gridCol w="329184">
                  <a:extLst>
                    <a:ext uri="{9D8B030D-6E8A-4147-A177-3AD203B41FA5}">
                      <a16:colId xmlns:a16="http://schemas.microsoft.com/office/drawing/2014/main" val="2953885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298691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Kids-world Kids-world SE - 2026-03-24 15:18:04</a:t>
                      </a:r>
                      <a:r>
                        <a:rPr kumimoji="0" lang="en-US" sz="1000" b="0" i="0" u="none" strike="noStrike" kern="1200" cap="none" spc="0" normalizeH="0" baseline="0" noProof="0">
                          <a:ln>
                            <a:noFill/>
                          </a:ln>
                          <a:solidFill>
                            <a:prstClr val="black"/>
                          </a:solidFill>
                          <a:effectLst/>
                          <a:uLnTx/>
                          <a:uFillTx/>
                          <a:latin typeface="Calibri"/>
                          <a:ea typeface="+mn-ea"/>
                          <a:cs typeface="+mn-cs"/>
                        </a:rPr>
                        <a:t>
 Fina sko til forår og sommer fra Bundgaard!🩷
WOW! Har du sett dessa fina skor från Bundgaard?😍 Det finns både skor och nybörjarsandaler - perfekt för vår och sommar!☀ Hitta dem på shoppen nu i storlek 19-26 beroende på modell🙌
👉www.kids-world.com/sv-se/advanced_search_result.php?keywords=WV722+WV721+WV736
🛒 Mer än 740 varumärken  
📅 Frakt från 49,95 kr  
🚚 1-3 dagars leveranstid  
🛡️ Shoppa säkert med Klarna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25/03/2026 21:11:33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120241850042890738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020-rb-fb-camp-fpa-engage-pc</a:t>
                      </a:r>
                    </a:p>
                  </a:txBody>
                  <a:tcPr/>
                </a:tc>
                <a:extLst>
                  <a:ext uri="{0D108BD9-81ED-4DB2-BD59-A6C34878D82A}">
                    <a16:rowId xmlns:a16="http://schemas.microsoft.com/office/drawing/2014/main" val="1125635396"/>
                  </a:ext>
                </a:extLst>
              </a:tr>
            </a:tbl>
          </a:graphicData>
        </a:graphic>
      </p:graphicFrame>
      <p:sp>
        <p:nvSpPr>
          <p:cNvPr id="4" name="Text Placeholder 3">
            <a:extLst>
              <a:ext uri="{FF2B5EF4-FFF2-40B4-BE49-F238E27FC236}">
                <a16:creationId xmlns:a16="http://schemas.microsoft.com/office/drawing/2014/main" id="{3C71D4A8-EBDB-4C08-BB04-90E76FB7DA19}"/>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973059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B278-FAA8-4A2F-AD80-8653ED207C8A}"/>
              </a:ext>
            </a:extLst>
          </p:cNvPr>
          <p:cNvSpPr>
            <a:spLocks noGrp="1"/>
          </p:cNvSpPr>
          <p:nvPr>
            <p:ph type="title"/>
          </p:nvPr>
        </p:nvSpPr>
        <p:spPr/>
        <p:txBody>
          <a:bodyPr/>
          <a:lstStyle/>
          <a:p>
            <a:r>
              <a:rPr lang="en-US"/>
              <a:t>Facebook Custom Own Posts Table (FB) | Kids-world Kids-world SE - 21 of 21</a:t>
            </a:r>
          </a:p>
        </p:txBody>
      </p:sp>
      <p:graphicFrame>
        <p:nvGraphicFramePr>
          <p:cNvPr id="5" name="Table Placeholder 4">
            <a:extLst>
              <a:ext uri="{FF2B5EF4-FFF2-40B4-BE49-F238E27FC236}">
                <a16:creationId xmlns:a16="http://schemas.microsoft.com/office/drawing/2014/main" id="{24DAD071-A4B5-4BFD-B7AD-34DD269348A6}"/>
              </a:ext>
            </a:extLst>
          </p:cNvPr>
          <p:cNvGraphicFramePr>
            <a:graphicFrameLocks noGrp="1"/>
          </p:cNvGraphicFramePr>
          <p:nvPr>
            <p:ph type="tbl" sz="quarter" idx="13"/>
            <p:extLst>
              <p:ext uri="{D42A27DB-BD31-4B8C-83A1-F6EECF244321}">
                <p14:modId xmlns:p14="http://schemas.microsoft.com/office/powerpoint/2010/main" val="2251011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4252124"/>
                    </a:ext>
                  </a:extLst>
                </a:gridCol>
                <a:gridCol w="740664">
                  <a:extLst>
                    <a:ext uri="{9D8B030D-6E8A-4147-A177-3AD203B41FA5}">
                      <a16:colId xmlns:a16="http://schemas.microsoft.com/office/drawing/2014/main" val="517747777"/>
                    </a:ext>
                  </a:extLst>
                </a:gridCol>
                <a:gridCol w="329184">
                  <a:extLst>
                    <a:ext uri="{9D8B030D-6E8A-4147-A177-3AD203B41FA5}">
                      <a16:colId xmlns:a16="http://schemas.microsoft.com/office/drawing/2014/main" val="305098336"/>
                    </a:ext>
                  </a:extLst>
                </a:gridCol>
                <a:gridCol w="329184">
                  <a:extLst>
                    <a:ext uri="{9D8B030D-6E8A-4147-A177-3AD203B41FA5}">
                      <a16:colId xmlns:a16="http://schemas.microsoft.com/office/drawing/2014/main" val="2445723790"/>
                    </a:ext>
                  </a:extLst>
                </a:gridCol>
                <a:gridCol w="329184">
                  <a:extLst>
                    <a:ext uri="{9D8B030D-6E8A-4147-A177-3AD203B41FA5}">
                      <a16:colId xmlns:a16="http://schemas.microsoft.com/office/drawing/2014/main" val="1126160024"/>
                    </a:ext>
                  </a:extLst>
                </a:gridCol>
                <a:gridCol w="329184">
                  <a:extLst>
                    <a:ext uri="{9D8B030D-6E8A-4147-A177-3AD203B41FA5}">
                      <a16:colId xmlns:a16="http://schemas.microsoft.com/office/drawing/2014/main" val="3575485325"/>
                    </a:ext>
                  </a:extLst>
                </a:gridCol>
                <a:gridCol w="329184">
                  <a:extLst>
                    <a:ext uri="{9D8B030D-6E8A-4147-A177-3AD203B41FA5}">
                      <a16:colId xmlns:a16="http://schemas.microsoft.com/office/drawing/2014/main" val="1891186577"/>
                    </a:ext>
                  </a:extLst>
                </a:gridCol>
                <a:gridCol w="329184">
                  <a:extLst>
                    <a:ext uri="{9D8B030D-6E8A-4147-A177-3AD203B41FA5}">
                      <a16:colId xmlns:a16="http://schemas.microsoft.com/office/drawing/2014/main" val="1631166534"/>
                    </a:ext>
                  </a:extLst>
                </a:gridCol>
                <a:gridCol w="329184">
                  <a:extLst>
                    <a:ext uri="{9D8B030D-6E8A-4147-A177-3AD203B41FA5}">
                      <a16:colId xmlns:a16="http://schemas.microsoft.com/office/drawing/2014/main" val="3727477174"/>
                    </a:ext>
                  </a:extLst>
                </a:gridCol>
                <a:gridCol w="329184">
                  <a:extLst>
                    <a:ext uri="{9D8B030D-6E8A-4147-A177-3AD203B41FA5}">
                      <a16:colId xmlns:a16="http://schemas.microsoft.com/office/drawing/2014/main" val="214626057"/>
                    </a:ext>
                  </a:extLst>
                </a:gridCol>
                <a:gridCol w="329184">
                  <a:extLst>
                    <a:ext uri="{9D8B030D-6E8A-4147-A177-3AD203B41FA5}">
                      <a16:colId xmlns:a16="http://schemas.microsoft.com/office/drawing/2014/main" val="1159267642"/>
                    </a:ext>
                  </a:extLst>
                </a:gridCol>
                <a:gridCol w="329184">
                  <a:extLst>
                    <a:ext uri="{9D8B030D-6E8A-4147-A177-3AD203B41FA5}">
                      <a16:colId xmlns:a16="http://schemas.microsoft.com/office/drawing/2014/main" val="2098523639"/>
                    </a:ext>
                  </a:extLst>
                </a:gridCol>
                <a:gridCol w="329184">
                  <a:extLst>
                    <a:ext uri="{9D8B030D-6E8A-4147-A177-3AD203B41FA5}">
                      <a16:colId xmlns:a16="http://schemas.microsoft.com/office/drawing/2014/main" val="4013273401"/>
                    </a:ext>
                  </a:extLst>
                </a:gridCol>
                <a:gridCol w="329184">
                  <a:extLst>
                    <a:ext uri="{9D8B030D-6E8A-4147-A177-3AD203B41FA5}">
                      <a16:colId xmlns:a16="http://schemas.microsoft.com/office/drawing/2014/main" val="3291150427"/>
                    </a:ext>
                  </a:extLst>
                </a:gridCol>
                <a:gridCol w="329184">
                  <a:extLst>
                    <a:ext uri="{9D8B030D-6E8A-4147-A177-3AD203B41FA5}">
                      <a16:colId xmlns:a16="http://schemas.microsoft.com/office/drawing/2014/main" val="3323227678"/>
                    </a:ext>
                  </a:extLst>
                </a:gridCol>
                <a:gridCol w="329184">
                  <a:extLst>
                    <a:ext uri="{9D8B030D-6E8A-4147-A177-3AD203B41FA5}">
                      <a16:colId xmlns:a16="http://schemas.microsoft.com/office/drawing/2014/main" val="3509951164"/>
                    </a:ext>
                  </a:extLst>
                </a:gridCol>
                <a:gridCol w="329184">
                  <a:extLst>
                    <a:ext uri="{9D8B030D-6E8A-4147-A177-3AD203B41FA5}">
                      <a16:colId xmlns:a16="http://schemas.microsoft.com/office/drawing/2014/main" val="969202942"/>
                    </a:ext>
                  </a:extLst>
                </a:gridCol>
                <a:gridCol w="329184">
                  <a:extLst>
                    <a:ext uri="{9D8B030D-6E8A-4147-A177-3AD203B41FA5}">
                      <a16:colId xmlns:a16="http://schemas.microsoft.com/office/drawing/2014/main" val="241773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createTime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Antal Salg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Beløb brugt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 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 Name</a:t>
                      </a:r>
                    </a:p>
                  </a:txBody>
                  <a:tcPr/>
                </a:tc>
                <a:extLst>
                  <a:ext uri="{0D108BD9-81ED-4DB2-BD59-A6C34878D82A}">
                    <a16:rowId xmlns:a16="http://schemas.microsoft.com/office/drawing/2014/main" val="4062630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Calibri"/>
                          <a:ea typeface="+mn-ea"/>
                          <a:cs typeface="+mn-cs"/>
                        </a:rPr>
                        <a:t>Kids-world Kids-world SE - 2026-03-24 12:08:18</a:t>
                      </a:r>
                      <a:r>
                        <a:rPr kumimoji="0" lang="sv-SE" sz="1000" b="0" i="0" u="none" strike="noStrike" kern="1200" cap="none" spc="0" normalizeH="0" baseline="0" noProof="0">
                          <a:ln>
                            <a:noFill/>
                          </a:ln>
                          <a:solidFill>
                            <a:prstClr val="black"/>
                          </a:solidFill>
                          <a:effectLst/>
                          <a:uLnTx/>
                          <a:uFillTx/>
                          <a:latin typeface="Calibri"/>
                          <a:ea typeface="+mn-ea"/>
                          <a:cs typeface="+mn-cs"/>
                        </a:rPr>
                        <a:t>
 Träningsmuggar från Mininor!💦😍
Känner du till de smarta träningsmuggarna från Mininor?🤩 Träningsmuggen hjälper till med övergången till en vanlig mugg och har en spillfri kant💦 Muggen stärker barnets grepp, finmotorik och självständighet samt är gjord av tritan och är livsmedelsgodkänd😍
🛒 Mer än 740 varumärken
📅 Frakt från 49,95 kr
🚚 1-3 dagars leveranstid
🛡️ Shoppa säkert med Klarna
👉www.kids-world.com/sv-se/mininor-c-23672.html?e10=1244
[BM202]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31/03/2026 10:12:42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88658880"/>
                  </a:ext>
                </a:extLst>
              </a:tr>
            </a:tbl>
          </a:graphicData>
        </a:graphic>
      </p:graphicFrame>
      <p:sp>
        <p:nvSpPr>
          <p:cNvPr id="4" name="Text Placeholder 3">
            <a:extLst>
              <a:ext uri="{FF2B5EF4-FFF2-40B4-BE49-F238E27FC236}">
                <a16:creationId xmlns:a16="http://schemas.microsoft.com/office/drawing/2014/main" id="{27A4B86B-8AAB-4B8D-B532-0C7FE9C10AEF}"/>
              </a:ext>
            </a:extLst>
          </p:cNvPr>
          <p:cNvSpPr>
            <a:spLocks noGrp="1"/>
          </p:cNvSpPr>
          <p:nvPr>
            <p:ph type="body" sz="quarter" idx="14"/>
          </p:nvPr>
        </p:nvSpPr>
        <p:spPr/>
        <p:txBody>
          <a:bodyPr/>
          <a:lstStyle/>
          <a:p>
            <a:r>
              <a:rPr lang="en-US"/>
              <a:t>24/03/2026 - 30/03/2026</a:t>
            </a:r>
          </a:p>
        </p:txBody>
      </p:sp>
    </p:spTree>
    <p:extLst>
      <p:ext uri="{BB962C8B-B14F-4D97-AF65-F5344CB8AC3E}">
        <p14:creationId xmlns:p14="http://schemas.microsoft.com/office/powerpoint/2010/main" val="7432715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4002</Words>
  <Application>Microsoft Office PowerPoint</Application>
  <PresentationFormat>On-screen Show (4:3)</PresentationFormat>
  <Paragraphs>780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Facebook Custom Own Posts Table (FB) | Kids-world Kids-world SE - 1 of 21</vt:lpstr>
      <vt:lpstr>Facebook Custom Own Posts Table (FB) | Kids-world Kids-world SE - 2 of 21</vt:lpstr>
      <vt:lpstr>Facebook Custom Own Posts Table (FB) | Kids-world Kids-world SE - 3 of 21</vt:lpstr>
      <vt:lpstr>Facebook Custom Own Posts Table (FB) | Kids-world Kids-world SE - 4 of 21</vt:lpstr>
      <vt:lpstr>Facebook Custom Own Posts Table (FB) | Kids-world Kids-world SE - 5 of 21</vt:lpstr>
      <vt:lpstr>Facebook Custom Own Posts Table (FB) | Kids-world Kids-world SE - 6 of 21</vt:lpstr>
      <vt:lpstr>Facebook Custom Own Posts Table (FB) | Kids-world Kids-world SE - 7 of 21</vt:lpstr>
      <vt:lpstr>Facebook Custom Own Posts Table (FB) | Kids-world Kids-world SE - 8 of 21</vt:lpstr>
      <vt:lpstr>Facebook Custom Own Posts Table (FB) | Kids-world Kids-world SE - 9 of 21</vt:lpstr>
      <vt:lpstr>Facebook Custom Own Posts Table (FB) | Kids-world Kids-world SE - 10 of 21</vt:lpstr>
      <vt:lpstr>Facebook Custom Own Posts Table (FB) | Kids-world Kids-world SE - 11 of 21</vt:lpstr>
      <vt:lpstr>Facebook Custom Own Posts Table (FB) | Kids-world Kids-world SE - 12 of 21</vt:lpstr>
      <vt:lpstr>Facebook Custom Own Posts Table (FB) | Kids-world Kids-world SE - 13 of 21</vt:lpstr>
      <vt:lpstr>Facebook Custom Own Posts Table (FB) | Kids-world Kids-world SE - 14 of 21</vt:lpstr>
      <vt:lpstr>Facebook Custom Own Posts Table (FB) | Kids-world Kids-world SE - 15 of 21</vt:lpstr>
      <vt:lpstr>Facebook Custom Own Posts Table (FB) | Kids-world Kids-world SE - 16 of 21</vt:lpstr>
      <vt:lpstr>Facebook Custom Own Posts Table (FB) | Kids-world Kids-world SE - 17 of 21</vt:lpstr>
      <vt:lpstr>Facebook Custom Own Posts Table (FB) | Kids-world Kids-world SE - 18 of 21</vt:lpstr>
      <vt:lpstr>Facebook Custom Own Posts Table (FB) | Kids-world Kids-world SE - 19 of 21</vt:lpstr>
      <vt:lpstr>Facebook Custom Own Posts Table (FB) | Kids-world Kids-world SE - 20 of 21</vt:lpstr>
      <vt:lpstr>Facebook Custom Own Posts Table (FB) | Kids-world Kids-world SE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Own Posts Table (FB) | Kids-world Kids-world SE - 1 of 21</dc:title>
  <dc:creator>Frederik Born</dc:creator>
  <cp:lastModifiedBy>Frederik Born</cp:lastModifiedBy>
  <cp:revision>1</cp:revision>
  <dcterms:created xsi:type="dcterms:W3CDTF">2026-03-31T12:51:02Z</dcterms:created>
  <dcterms:modified xsi:type="dcterms:W3CDTF">2026-03-31T13:01:13Z</dcterms:modified>
</cp:coreProperties>
</file>