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0ACF-F204-4F29-87E1-6A708E07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90AE0-1B7B-47D5-84FC-392F81DA2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80352"/>
              </p:ext>
            </p:extLst>
          </p:nvPr>
        </p:nvGraphicFramePr>
        <p:xfrm>
          <a:off x="457200" y="1731963"/>
          <a:ext cx="7488936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360564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1156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489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783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696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862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863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904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111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441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76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84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742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181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38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217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390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051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0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71EF0-994C-47E2-9FCF-1B7844040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602911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EF891-C766-459A-9110-E679F7BD1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34BCE-68DD-4B85-BD5B-B90CF5978D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7598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18517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7195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420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920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88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101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2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55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9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199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894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23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146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017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000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135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311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201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38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- 2026-01-22 19:55:05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adidas - Minecraaaaft! 😎
👉 www.kids-world.dk/advanced_search_result.php?keywords=WJ333+WJ336+WK838+WI254+WI387+WK08
Har du en derhjemme, der elsker Minecraft? Så har vi en helt masse fedt fra adidas, der er fyldt med detaljer fra Minecraft!💚 Hop ind på shoppen nu og tjek det ud. 🙌 [WI387]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6957677026310,6957677906710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581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CDDBE-F0F9-4B24-88C7-6689C572C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2764130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83D7E-1357-4CF8-BD08-8085B1D3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75686-6035-43D9-ADE4-DA203D0A8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092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62815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226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534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315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954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99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10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02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021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788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54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98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299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805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889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254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790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751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23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- 2026-01-22 18:01:35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Find årets Fastelavnstøj blandt vores store udvalg på shoppen 🧜‍♀️🦹
👉 www.kids-world.dk/costumes.php
Gå på opdagelse i vores stre Fastelavns-kategori på shoppen 🙌 Uanset om du kender en der skal være prinsesse, sommerfugl, superhelt, politimand eller noget helt andet - så kan du finde det på shoppen 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6957635579710,6957662607110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022-dk-fb-camp-fpa-poen-pc-2days-connected_users-100dkk_pr_videopost,NEW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63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BF3D3-F749-4CBA-B5A7-41272D530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374592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63672-0A26-49AA-916D-2586BEAB7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9CEAC-FA9F-4B69-9F06-1EAB8A5DE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342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46553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5903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280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402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96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528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35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55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382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36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966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321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285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611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67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572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360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281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1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- 2026-01-22 15:27:04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Søde styles fra Molo!🩷
👉www.kids-world.dk/advanced_search_result.php?keywords=WK715+WK239
Kender du en der vil elske det her fede sæt fra Molo?😍 De fine styles har de flotteste detaljer - helt perfekt til foråret!🦊🐦 Find det på shoppen i str. 92-152 afhængig af model🩷[WK239]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03:19:08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6957631933910,6957631155910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4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19C7E-2FF8-4EF2-A3EC-94000DBC2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2819997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97FB9-9901-4B9D-8805-B68E09B4D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7BE66-E483-498F-AF57-399614CAA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864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48610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6145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360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292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766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821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297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134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683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456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792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315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10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84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181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86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318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211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6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- 2026-01-22 14:05:04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STOOOP! ✋ 40%* på Polo Ralph Lauren Udsalg 😱
👉 www.kids-world.dk/januarudsalg-c-611.html?m=267,833
Vi sætter løbende brands ned med 40%* - så hold øje med shoppen! 🤩 Nu kan du finde en masse seje AW25 styles i vores store januarudsalg - og nogle styles har ALDRIG været nedsat før! 😱 Favoritterne ryger hurtigt - så tøv ikke for længe 🏃 Brug filterfunktionen og søg på brand og/eller størrelse og se det store udvalg 🙌
*Rabatten er fratrukket varens oprindelige pris. Styles på billedet kan være udsolgt eller ekskluderet fra kampagnen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21:19:14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6957593421710,6957590269110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167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3EC5C-828B-4A31-97FB-E73741D39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363606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924F-BB65-4FF6-960E-519D0BDE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A12FA-DA4A-4ED2-B851-20FA8E71BB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1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9204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721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885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953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30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171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28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69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4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124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342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9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887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441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70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598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341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166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82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- 2026-01-22 11:23:58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*Vores ansigter da vi så Fastelavn lander tidligt i år* 😆🙌🐝
👉 www.kids-world.dk/costumes.php
Har du opdaget det? 😅 Fastelavn er LIGE OM LIDT - og falder tidligt i år og måske endnu tidligere i institutionerne pga. vinterferien 😧 Så skynd dig ind og se vores KÆMPE udvalg af udklædningstøj på shoppen 🥳👩‍🎤🧙‍♂️🦹🧜‍♀️🧚‍♀️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6957488118510,6957490746710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324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4FF64-0538-4205-97D8-D822D9E82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049796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22559-F43A-430C-B834-A891CF73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BB804-F6A9-4CA5-8CFF-5E7F1599F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399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12308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4756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524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045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4508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703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095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952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55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63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091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995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787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381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842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66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493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740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06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- 2026-01-22 10:00:08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Mini Rodini SS26 Chapter 1 Release - nu på shoppen! 🌟🌈
👉 www.kids-world.dk/mini-rodini-c-1788.html
Nu kan du fylde forårsgarderoben med bløde og farverige styles fra den nye Release fra Mini Rodini 🤩 En masse nye styles er landet og vi er vilde med rum- og stjernetemaet 🪐✨ Se alle nyhederne fra Mini Rodini på shoppen nu!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6957460956910,6957460506110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586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F807A-0328-4844-927B-C78E71216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42485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B5FF6-726F-467D-95EB-7387C3330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02B9E-305E-4EA7-8D72-BAEB6ECEC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505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57326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8633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7232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757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714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469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207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384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52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45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963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814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2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82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8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465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35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02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2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- 2026-01-22 07:04:03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JANUARUDSALG! 💛 Spar 40%* på Liewood 💛
👉 www.kids-world.dk/januarudsalg-c-611.html?m=195
Vi sætter løbende brands ned med 40%* - så hold øje med shoppen! 🤩 Nu kan du finde en masse seje AW25 styles i vores store januarudsalg - og nogle styles har ALDRIG været nedsat før! 😱 Favoritterne ryger hurtigt - så tøv ikke for længe 🏃 Brug filterfunktionen og søg på brand og/eller størrelse og se det store udvalg 🙌
*Rabatten er fratrukket varens oprindelige pris. Styles på billedet kan være udsolgt eller ekskluderet fra kampagnen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03:19:08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6957381797310,6957380490510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85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2BAE6-C383-4120-AEAB-57DBA0F4D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306772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C796D-05B1-42DD-B96F-D56BD2543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2F91CA-E034-4DB3-B458-00217B17A1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144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452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3003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006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041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392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390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37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230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227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329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802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652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953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02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956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898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092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328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3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19:54:03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Har du set de fede træningsnyheder fra Puma?🧡🖤
👉 www.kids-world.dk/puma-c-1622.html
Vi har fået så mange nye træningsstyles hjem fra Puma i de fedeste farver - WUAW! 💙🧡❤️🖤 Der er både landet sport shorts, t-shirt, træningsbluser m. lynlås, træningsbukser og meget mere!🤩 Find det på shoppen nu!🙌[WL463]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6957244831510,6957244285910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380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B830C-7806-4E58-A687-E344F235F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445816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BF61-3F22-42C1-B34C-0F8823A01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3A9326-EF55-48D7-AC75-7D19D29BC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189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28170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3118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481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473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12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69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937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059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488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054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170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244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60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052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527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254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269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70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92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18:00:07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Fik du set den fede release fra Konges Sløjd?💙🩷
👉www.kids-world.dk/konges-sloejd-c-39440.html
Den fineste release fra Konges Sløjd er landet på shoppen med SÅ FEDE styles!😍 Find alle de fede styles på shoppen nu!💙🌸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03:19:33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6957234257110,6957233818510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1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EFD65-E5E0-4D26-AF1B-0445A4EFA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3034572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4AC51-7CC5-4213-9395-483A034E2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54FDF-37D1-4196-BC9D-B77CE90301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205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39798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1331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76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37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892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481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138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86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93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93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207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82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640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51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668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41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381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257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0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17:56:04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EJ EJ EJ! Se Lige de her fine nyheder fra Billieblush!🩷🌸
👉 www.kids-world.dk/billieblush-c-28225.html
De fineste nyheder fra Billieblush er landet på shoppen!🩷 Kender du en der ville elske det her?💕 Så skynd dig ind på shoppen nu og find alle de fede nyheder der er landet fra Billieblush!🌸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6957234282310,6957233840510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803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97F73-B0DE-4640-B666-C4424589D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3884059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346D1-846B-4CB7-843A-4B835B35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0750C-F340-433B-B3FE-1C1CA41DA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866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11760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3908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23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212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871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405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297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861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99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992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058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219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569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792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88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154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680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25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47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15:54:02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BARBIE TIL FASTELAVN - JA DA! 💅🎀💖✨
👉 www.kids-world.dk/barbie-udklaedning-c-12349_39211.html
Vi har et STORT udvalg af forskelligt Barbie-udklædning på shoppen 😍 Blandt andet kan du finde den her smukke tylkjole med palietter fra Rubies 👯‍♀️ Men find også Barbie som Cowgirl, Roller Girl, heks, ballerina og meget, meget mere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21:19:14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6957212586110,6957211727110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75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56252-9D4A-45AA-9ABF-B4421CA6B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580613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63FF-2F2E-464E-92BF-559852D0C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F36D10-2B67-4A7E-B3F9-D460B690BB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296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57898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257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085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718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710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25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711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923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18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88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4045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728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330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504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22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435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093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2010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56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14:03:03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 LIGE! 😱 Spar nu 40%* på Lil Atelier i Januarudsalget! 😍
👉 www.kids-world.dk/januarudsalg-c-611.html?m=563
Vi sætter løbende brands ned med 40%* - så hold øje med shoppen! 🤩 Nu kan du finde en masse seje AW25 styles i vores store januarudsalg - og nogle styles har ALDRIG været nedsat før! 😱 Favoritterne ryger hurtigt - så tøv ikke for længe 🏃 Brug filterfunktionen og søg på brand og/eller størrelse og se det store udvalg 🙌
*Rabatten er fratrukket varens oprindelige pris. Styles på billedet kan være udsolgt eller ekskluderet fra kampagnen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21/01/2026 21:22:19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6957184421510,6957183474510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12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AC6D0-2C9A-481D-BE11-D7B6E2DC0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112501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DA624-E7B6-492E-90BD-9D33F4B24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D0C0F-11DA-4F84-B32F-BA1241FCA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050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37867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407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06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37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961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93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967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096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620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90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777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362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80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19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57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194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602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024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83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12:41:25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UGENS UDVALGTE! 🔥 Børste bamse eller Børste tromme - Ja Tak pris - 99,95 kr. og GRATIS FRAGT! 🌈
👉 www.kids-world.dk
Den POPULÆRE bamse - Børste - kan du nu få hjem i en bamse på 20 cm eller den sjove tromme i træ - ELLER BEGGE 😍-  til en GOD PRIS på 99,95 kr. stykket. 
⭐ Sød Børste bamse med kugler i bunden, så den kan sidde selv
⭐ Hyggelig tromme i træ med søde motiver 
Førpris: 119,95 og 169,95 kr.
JA TAK pris: 99,95 kr. 
Skriv en kommentar med: Ja Tak Børste
- Så sender vi dig et et link i Messenger hvor du kan købe varene til tilbudsprisen🥳
Tilbuddet gælder til og med d. 22. januar 2026 - eller så længe lager haves.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21:19:14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120239681943400551,120239681989840551,120239681989850551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mofu | 001 | fpa | engagement,mofu | 001 | fpa | engagement,mofu | 001 | fpa |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062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7C154-E9DF-4923-9DC9-233B37DBF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448591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7AFA4-EA1E-48CE-B049-35311C7D1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C1CAC-7F54-44B0-A613-DFE5EE335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1752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25566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1766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862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169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057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704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909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712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827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74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52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098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409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98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513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159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902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791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8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12:00:20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Konges Sløjd SS26 Drop B Release er online!🍒🩷
👉www.kids-world.dk/konges-sloejd-c-39440.html
Så er releasen fra Konges Sløjd online og den er fyldt med de fineste styles🩷 Du kan bland andet finde søde cardigans, fede jakker og fineste termotøj  - finde det hele på shoppen nu😍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15:22:08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6957153833510,6957153038510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863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E8AD5-2DF1-4F34-9A88-24D4B2EF4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2391607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A1F8C-EF8C-4EBB-906A-46637CD60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BF5BAE-193E-46AF-BD60-871BD74F9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078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06411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134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322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372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778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481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59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203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222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86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17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1683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305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445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168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85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79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01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5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09:58:06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Nyheder//Polo Ralph Lauren!😍
👉www.kids-world.dk/polo-ralph-lauren-c-5623.html
Har det set de fine nyheder fra Polo Ralph Lauren?🩷Der er Simpelthen kommet de fineste nyheder hjem fra Polo Ralph Lauren i så flotte farver - perfekt til foråret!🥰 Skynd dig ind på shoppen og tjek dem ud!🙌[WL743]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21:19:14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6957101490710,6957101041510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32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6E2BB-6BC4-4F71-84A2-FB150EB2B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161919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8DCF3-B65D-4E5D-94A6-A1B2B2D9B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C561D-0814-45A4-9ACA-1C817750EA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714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06675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7376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305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952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429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564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331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758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60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601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544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2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9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596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48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90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688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518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9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08:00:11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Tiny Cottons SS26 Drop 1 er online! 🍋
👉 www.kids-world.dk/tiny-cottons-c-46426.html
Så er nyhederne fra Tiny Cottons landet på shoppen. Den er fyldt med de fedeste produkter til foråret - Der er bl.a. landet seje sæt, t-shirts, smækbukser og meget, meget mere. 🙌 Find alle nyhederne på shoppen nu! 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6957075717310,6957075463710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1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625FF-A4C7-4D9A-8C7E-C2CC53994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3005579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D35C2-BAD3-402C-95BC-7A5A40E8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8ABD6-8AC9-4018-9E73-68E0EAF6D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729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09541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1381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271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42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67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321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67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848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269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76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67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302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012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61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5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72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176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63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5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- 2026-01-21 07:01:04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🩷 Nu kan du spare 40%* på Hust and Claire i Januarudsalget 🩷
👉 www.kids-world.dk/januarudsalg-c-611.html?m=158
Vi sætter løbende brands ned med 40%* - så hold øje med shoppen! 🤩 Nu kan du finde en masse seje AW25 styles i vores store januarudsalg - og nogle styles har ALDRIG været nedsat før! 😱 Favoritterne ryger hurtigt - så tøv ikke for længe 🏃 Brug filterfunktionen og søg på brand og/eller størrelse og se det store udvalg 🙌
*Rabatten er fratrukket varens oprindelige pris. Styles på billedet kan være udsolgt eller ekskluderet fra kampagnen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15:22:08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6957050802110,6957049870910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53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E88DC-A4FF-43CF-96A0-271F1C79F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493596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66E80-6BD4-4B82-A38E-D6596F1A9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AFD05-1B37-408E-8F5B-BBFA1B7B0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835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1553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0989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77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332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82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280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48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700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13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481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250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829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562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61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70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820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48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324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1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19:45:03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 lige det her seje legebord fra John Deer - kun fantasien sætter grænser!🚜💚
👉 www.kids-world.dk/john-deere-legebord-sand-vand-bondegaardsdele-p-400244.html
Kender du en der vil elske det her?😍Vi har det her seje John Deere legebord i grøn og gul bestående af 23 dele på shoppen!🤩 Der hører både køer, traktorer, en kran, en  vandmølle og meget mere til det her fede legebord!🐄🚜 Desuden kan det bruges til vand- og sandleg - så det er kun fantasien der sætter grænser!💦 Find det på shoppen nu!🙌[BO838]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23/01/2026 09:23:20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6956903446110,6956903011510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583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401C3-6B66-4D4B-938D-3BFED4DA8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3394874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B8664-780D-4DE4-9478-59FD479AE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48D7C-1013-4646-BE5E-EFA5850A9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030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40337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6677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095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517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373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076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437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1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410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49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6685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719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15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0111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63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130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833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077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37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18:21:17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 lige den her flotte puslepude fra Maxi-Cosi!😍
👉 www.kids-world.dk/maxicosi-puslepude-mavis-elegance-beige-p-421774.html
Mangler du en ny puslepude? Så se lige den her fra Maxi-Cosi!🤩Puslepuden er lavet af formstøbt PUR-skum og så har den en vandafvisende overflade, som nemt kan tørres af!💦😍Puslepuden fås i de 2 fedeste farver så hop ind på shoppen og tjek dem ud!🙌[WK054]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20/01/2026 21:20:21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6956864917710,6956889702910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022-dk-fb-camp-fpa-poen-pc-2days-connected_users-100dkk_pr_videopost,NEW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61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83D7C-EB38-491F-AC5D-5E5D9DAD2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2351171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C560A-ED61-420B-B61E-D9657725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1F2BD-5CB3-4A30-AADB-6F4F7299D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916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42115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9341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065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82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164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718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611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887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279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198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52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205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513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879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31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501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945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203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77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15:49:03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Kender du en der vil være hundepatrulje til Fastelavn? 🤩👮🐶
👉 www.kids-world.dk/politi-brandmand-udklaedning-c-12349_39191.html
Så har vi det her seje politisæt med vest, kasket og den lille søde politihund 😍 Du kan også finde almindelige politi-kostumer i forskellige modeller - eller måske du hellere vil være brandmand? 🧑‍🚒 Gå på opdagelse nu! 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15:22:08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6956860435510,6956861424110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937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4C4E4-846F-4AD5-9D7D-B5396C502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308565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967-1052-4F1E-959A-8462EB65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DD383-9608-41AE-96AE-671AC5224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005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86388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0398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932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997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15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487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527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713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18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101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5605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816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89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501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865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18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57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706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16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14:00:14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🌈 SPAR 40%* PÅ WHEAT UDSALG 🌈
👉 www.kids-world.dk/januarudsalg-c-611.html?m=157,325
Tør du vente? 😱 Vi sætter løbende brands ned med 40%* - så hold øje med shoppen! 🤩 Nu kan du finde en masse seje AW25 styles i vores store januarudsalg - og nogle styles har ALDRIG været nedsat før! 😱 Favoritterne ryger hurtigt - så tøv ikke for længe 🏃 Brug filterfunktionen og søg på brand og/eller størrelse og se det store udvalg 🙌
*Rabatten er fratrukket varens oprindelige pris. Styles på billedet kan være udsolgt eller ekskluderet fra kampagnen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21/01/2026 09:22:31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6956843552910,6956843134910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874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2DEA2-ACB1-4C24-971C-DB582DC53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117837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C7DCD-239A-4C53-A97D-05B73803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8FE3F-CEFE-4A02-BE95-390C8400B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690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3639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9827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904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25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22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783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25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54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993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85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712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783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706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098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3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425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09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65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1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11:34:04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Seje nyheder fra Moncler er landet på shoppen!🖤💙
👉 www.kids-world.dk/moncler-c-8776.html
WUAW, se lige hvad der er landet fra Moncler!😍 De fine nyheder er perfekt til foråret og med de fedeste detaljer! ❤️💙💜 Find dem på shoppen nu!🙌[WM290]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15:22:08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6956795791110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824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357CF-F6D8-4E78-9007-0400BB771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825573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044A-71BC-4F78-AE30-A5664FF61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9E4A0-EF2D-47E6-BD82-7199DABFA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187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0659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6360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264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847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648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549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5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07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728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079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810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80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620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36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07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43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35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908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0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Release fra Bobo Choses 🐶
👉 www.kids-world.dk/bobo-choses-c-13299.html
Så er releasen fra Bobo Choses online og den er fyldt med de sejeste produkter til foråret. 🥳 Der er smarte sæt, fede t-shirts og bukser - både til små og store. 🙌 Du kan finde det hele på shoppen nu. 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20/01/2026 21:20:21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6956756236110,6956755619910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42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0C1B3-BBF0-4E27-9DDE-AEE768D50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849443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CC80-0FD2-4EEC-92D6-62DFEB154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BDA9C-F9E3-4B2A-9E4B-347CD947E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254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46058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958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968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59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742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130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39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040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35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406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878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665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86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57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4574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47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66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788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1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08:45:01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Børnepengekredit til april 2026 er åben! 😍 Bestil i dag og udskyd betalingen til d. 20/04 2026! 😍 
👉 www.kids-world.dk/40-rabat-c-15144.html
Måske der skal shoppes nogle af de skønne AW25-styles med 40% i Januarudsalget? 💛 Eller måske nogle af de mange nyheder til foråret ☀️ Du kan hvert fald bruge dine januar børnepenge nu, og udskyde betalingen helt til d. 20/04 2026! 👏
Kreditten kan kun betales med Dankort eller Visa Dankort.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22/01/2026 15:22:08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6956737669510,6956736767910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40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38264-605B-4DAB-A314-C3163AE6C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9738331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CF67E-73EA-4B4B-962E-472563A5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(FB) | FB - KW - DK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1538B9-9AB7-4729-99F7-531C5D139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481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82609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2555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1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005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08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82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752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99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310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969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360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180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17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274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32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10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516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308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68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Kids-world Kids-world DK - 2026-01-20 06:59:03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SÅ ER DET NU! 🏃 Spar 40%* på Konges Sløjd Udsalg 😍
👉 www.kids-world.dk/januarudsalg-c-611.html?m=930
 Vi sætter løbende brands ned med 40%* - så hold øje med shoppen! 🤩 Nu kan du finde en masse seje AW25 styles i vores store januarudsalg - og nogle styles har ALDRIG været nedsat før! 😱 Favoritterne ryger hurtigt - så tøv ikke for længe 🏃 Brug filterfunktionen og søg på brand og/eller størrelse og se det store udvalg 🙌
*Rabatten er fratrukket varens oprindelige pris. Styles på billedet kan være udsolgt eller ekskluderet fra kampagnen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21/01/2026 15:25:32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6956709354710,6956706258110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020-dk-fb-fpa-poen-2days,NEW 010-fb-fpa-imp-2days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326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C0C38-CF59-406C-A472-4386F352C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16/01/2026 - 22/01/2026</a:t>
            </a:r>
          </a:p>
        </p:txBody>
      </p:sp>
    </p:spTree>
    <p:extLst>
      <p:ext uri="{BB962C8B-B14F-4D97-AF65-F5344CB8AC3E}">
        <p14:creationId xmlns:p14="http://schemas.microsoft.com/office/powerpoint/2010/main" val="1994306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12</TotalTime>
  <Words>4477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Custom Own Posts Table (FB) | FB - KW - DK - 1 of 26</vt:lpstr>
      <vt:lpstr>Facebook Custom Own Posts Table (FB) | FB - KW - DK - 2 of 26</vt:lpstr>
      <vt:lpstr>Facebook Custom Own Posts Table (FB) | FB - KW - DK - 3 of 26</vt:lpstr>
      <vt:lpstr>Facebook Custom Own Posts Table (FB) | FB - KW - DK - 4 of 26</vt:lpstr>
      <vt:lpstr>Facebook Custom Own Posts Table (FB) | FB - KW - DK - 5 of 26</vt:lpstr>
      <vt:lpstr>Facebook Custom Own Posts Table (FB) | FB - KW - DK - 6 of 26</vt:lpstr>
      <vt:lpstr>Facebook Custom Own Posts Table (FB) | FB - KW - DK - 7 of 26</vt:lpstr>
      <vt:lpstr>Facebook Custom Own Posts Table (FB) | FB - KW - DK - 8 of 26</vt:lpstr>
      <vt:lpstr>Facebook Custom Own Posts Table (FB) | FB - KW - DK - 9 of 26</vt:lpstr>
      <vt:lpstr>Facebook Custom Own Posts Table (FB) | FB - KW - DK - 10 of 26</vt:lpstr>
      <vt:lpstr>Facebook Custom Own Posts Table (FB) | FB - KW - DK - 11 of 26</vt:lpstr>
      <vt:lpstr>Facebook Custom Own Posts Table (FB) | FB - KW - DK - 12 of 26</vt:lpstr>
      <vt:lpstr>Facebook Custom Own Posts Table (FB) | FB - KW - DK - 13 of 26</vt:lpstr>
      <vt:lpstr>Facebook Custom Own Posts Table (FB) | FB - KW - DK - 14 of 26</vt:lpstr>
      <vt:lpstr>Facebook Custom Own Posts Table (FB) | FB - KW - DK - 15 of 26</vt:lpstr>
      <vt:lpstr>Facebook Custom Own Posts Table (FB) | FB - KW - DK - 16 of 26</vt:lpstr>
      <vt:lpstr>Facebook Custom Own Posts Table (FB) | FB - KW - DK - 17 of 26</vt:lpstr>
      <vt:lpstr>Facebook Custom Own Posts Table (FB) | FB - KW - DK - 18 of 26</vt:lpstr>
      <vt:lpstr>Facebook Custom Own Posts Table (FB) | FB - KW - DK - 19 of 26</vt:lpstr>
      <vt:lpstr>Facebook Custom Own Posts Table (FB) | FB - KW - DK - 20 of 26</vt:lpstr>
      <vt:lpstr>Facebook Custom Own Posts Table (FB) | FB - KW - DK - 21 of 26</vt:lpstr>
      <vt:lpstr>Facebook Custom Own Posts Table (FB) | FB - KW - DK - 22 of 26</vt:lpstr>
      <vt:lpstr>Facebook Custom Own Posts Table (FB) | FB - KW - DK - 23 of 26</vt:lpstr>
      <vt:lpstr>Facebook Custom Own Posts Table (FB) | FB - KW - DK - 24 of 26</vt:lpstr>
      <vt:lpstr>Facebook Custom Own Posts Table (FB) | FB - KW - DK - 25 of 26</vt:lpstr>
      <vt:lpstr>Facebook Custom Own Posts Table (FB) | FB - KW - DK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Custom Own Posts Table (FB) | FB - KW - DK - 1 of 26</dc:title>
  <dc:creator>Frederik Born</dc:creator>
  <cp:lastModifiedBy>Frederik Born</cp:lastModifiedBy>
  <cp:revision>1</cp:revision>
  <dcterms:created xsi:type="dcterms:W3CDTF">2026-01-23T08:50:04Z</dcterms:created>
  <dcterms:modified xsi:type="dcterms:W3CDTF">2026-01-23T09:02:10Z</dcterms:modified>
</cp:coreProperties>
</file>