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F0F6B-C7C2-43F3-9405-5FB12922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3FF63-D763-4CF2-B57A-6EEAF4FD0C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910304"/>
              </p:ext>
            </p:extLst>
          </p:nvPr>
        </p:nvGraphicFramePr>
        <p:xfrm>
          <a:off x="457200" y="1731963"/>
          <a:ext cx="748893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0672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5462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08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194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09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634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092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07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892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401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29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299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291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05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49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596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900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206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12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1527C-639E-46DC-B0E3-238102934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620169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20690-EE64-4C46-9F59-6854C9014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62309-C3CB-4805-9964-62B0145330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6665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05883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10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871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107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5490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909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24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85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600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25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100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88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551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98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8416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2170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385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9601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440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- 2023-01-16 07:00:02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💛 Petit by Sofie Schnoor med 40%* 💛 FLERE BRANDS YDERLIGERE NEDSAT! 💛
👉 www.kids-world.dk/januarudsalg-c-611.html?m=154
Vi er stadig i fuld gang! 🥳 Der er nedsat 12 nye brands med 40%* - og se lige de her smukke styles fra Petit by Sofie Schnoor du nu kan finde til en ekstra god pris 😍 Nogle af de nye brands der er nedsat med 40% er Petit by Sofie Schnoor, Hust and Claire, Champion, Fila og 8 andre du kan finde på shoppen i januarudsalget! 🤩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60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90529-6594-4F41-AD20-DDE10BE10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106430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E0D0B-B3A4-49BC-9FBE-771C3FEC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292797-7375-40FA-9F69-EDCC68D9C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064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790397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5290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42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918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955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12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03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174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800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77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954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740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642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443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390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537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362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6026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1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21:43:00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er kommet skønne nyheder hjem fra Thats Mine! 🥰🍒
👉 www.kids-world.dk/thats-mine-c-2661.html
Sååå mange fine ting er landet på shoppen fra Thats Mine! 🤩 Alt fra ammepuder, hagesmække, sutteklude til tilbehør til puslebordet 😍 Se bare denne fine serie med små kirsebær i printet 🍒 Se de mange nyheder fra Thats Mine på shoppen nu!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6316960388910,6316960215910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386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D55B3-8BEB-48D0-B6DF-FDB51FB93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909961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5FCE-90CE-436C-860E-0D5D0883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1C124-26FE-47B2-BEF4-2096BC5E78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158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71881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9935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56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755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063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66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4488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232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720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369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451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169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771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939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96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475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384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99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19:43:01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☀️ JANUARUDSALG! ☀️ Spar 40% på over 1500 styles fra Hummel! 😍 
👉 www.kids-world.dk/januarudsalg-c-611.html?m=267
Der er simpelthen så meget fint at finde i vores store januarudsalg! 🤩 Se bare de her skønne styles fra Hummel - farven vil da være så fint til foråret! 💙 I udsalget kan du finde helt nye AW22 styles som aldrig har været nedsat før, fra mange forskellige brands 🥰 Og vi sætter altså stadig flere brands ned med 40%* - så hold øje! 👀😍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6316953790110,6316953625310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261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18B19-BF5A-4CCE-9390-9F101E37F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430151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D018D-3506-491D-A77D-2B78726A7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0E6E2-D23C-45FB-8A15-FED3CED6C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277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10304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9230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42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807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707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21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557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02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93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11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56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68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9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657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5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35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287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241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84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Name It // Har du en lille Superman eller Batman derhjemme? 😍
👉 www.kids-world.dk/advanced_search_result.php?keywords=nmmjumis+nbmjumi+
Se lige de her seje styles der er landet fra Name It! 😎 Bluser og bodyer med Batman og Superman fra str. 50-110, afhængig af model 🥳 Kender du en der MÅ eje sådan en?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6316949582510,6316949521110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5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935B3-F352-43AE-A43C-B0ED564708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420636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238F6-8BED-4C90-A9C6-B5FF8806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344E8-0A24-47AB-ABD5-CBD076C9F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0760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77175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1533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781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936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796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803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87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417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4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664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268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6476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0011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361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939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148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446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027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17:02:01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SET?! 👀 At der nu er hele 40%* på ALT det fede The New januarudsalg? 💛🤩
👉 www.kids-world.dk/januarudsalg-c-611.html?m=238 
Det er der! 🎊 Og der er mere end 500 fede styles – også AW22 styles, som er PERFEKT til overgangen fra vinter til sommer! 🌸🍃 Hop ind og se alle de seje The New styles med 40%* i vores KÆMPE JANUAR UDSALG! 💛
*Rabatsatsen er beregnet ud fra leverandørens vejledende salgspris. 
Styles på billedet kan være udsolgt eller ekskluderet i forbindelse med tilbuddet. 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6316942550710,6316943260310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29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15982-9E97-4E9B-9761-5ED306FFD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962701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1590E-E0AE-43BF-A27B-9C4E17B74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E38D94-758F-4C25-8A7D-93E02573E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994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35895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67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368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542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80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1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396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962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230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92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01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95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85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3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937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6029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143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204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55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15:38:01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WOW! Se lige hvad der er kommet på shoppen! Den fedeste retro-heldragt fra adidas Performance! 😎🙌🏻
👉🏻 www.kids-world.dk/adidas-performance-heldragt-dy-mm-ones-gul-blaa-roed-groen-p-289645.html 
Amen altså! Den heldragt vækker så mange gode minder, fra dengang det var moderne at gå med de farver! 😜 Og hvad ville være sødere end at se de små rende rundt i sådan en sej heldragt – og så med Mickey Mouse på?! 😝😅 På shoppen i str. 62-104.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6316935530110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3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A379B-AFEF-4FDE-89E9-52D289FBE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4088227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4773-F74C-4BFF-BCD8-73A27012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AB718-D192-4F81-8EE2-5E1394E188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8458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180072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912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46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898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46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148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292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65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10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267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712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097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559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66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032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946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2114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821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2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13:22:00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 mega bløde uld styles fra Fixoni passer SÅ GODT sammen med det nye Name It blomsterprint! 😍👏🌸
👉 www.kids-world.dk/advanced_search_result.php?keywords=EG565%2BEI056%2BEI060%2BDR393%2BDR392%2BEG691%2BEI053
Vi elsker når man kan style vores mere end 500 brands med hinanden! 🌈😍 Og her er der et virkelig godt ekspempel - populære Name It og Fixoni SAMMEN! 🙌 Så bliver det ikke meget sødere til baby! 👶👣 På shoppen fra str. 56-80 - afhængig af style.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6316928002110,6316927926710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7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00837-DE7B-4B62-A0CA-58C29F99F9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740991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CCDC6-F140-4A3C-A213-69C5A347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06E14-3C15-411F-A7A2-47D345DADC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613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94955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27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543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79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756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83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528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525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40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397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260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39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271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08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0812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384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8577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9243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12:28:00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💥WOW! 💥 SPAR 40% PÅ EN MASSE STYLES FRA POLO RALPH LAUREN! 💥
👉 www.kids-world.dk/januarudsalg-c-611.html?m=267
Vi har sat endnu flere brands ned med 40%* i vores store januarudsalg! 😎 Du kan nu finde brands som Name It, Joha, Wheat, Hummel og en masse fedt fra Polo Ralph Lauren sat ned med 40%* - og mange, mange flere 🥳 Find det store udsalg på shoppen nu! 🙌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6316923789110,6316923715710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796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F8948-CC85-4007-AF9B-208975108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4174330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21FE8-17B7-4CB9-AB72-8DE0DAF5B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E16E6-6A55-4246-AA21-8B19A43AE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16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58052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528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480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75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359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7936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297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98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634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521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359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99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1400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680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593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683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99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000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88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10:09:00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WOW! Polo Ralph Lauren har gjort det igen! 🌟🌟 Se lige en skøn kjole! 🥰
SHOP THE LOOK 👉🏻 www.kids-world.dk/advanced_search_result.php?keywords=DO772+%2B+DZ275+%2B+DY393+%2B+EI892
Vi har stylet den sødeste, stribede kjole med en fin, hvid cardigan – begge fra det populære Polo Ralph Lauren. 🙌🏻 Er du også helt vild med sættet, så hop ind på shoppen og find din størrelse. 🌸💙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6316916071310,6316915980710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88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2DF27-5082-44E1-A5F8-9AB5151FA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841888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11779-6763-44B4-BABD-DC4BCCC52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5C8B19-9A17-4028-AA53-09D8DCC48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8296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911717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040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89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51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016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516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4567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492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058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469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33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952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149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0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428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275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35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2470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10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08:22:01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ENHJØRNING! 🦄😍 Name It nyheder med de sødeste enhjørninge - wow de er fine! 💜❤️
👉 www.kids-world.dk/advanced_search_result.php?keywords=EJ718%2BEJ721%2BEJ717%2BEJ722%2BEI925%2BEI926
Hvis du kender en, der bare er helt vildt tosset med enhjørninge - så SKAL DE HER NYHEDER SES! 👀 De kan godt gå hen og blive en favorit i garderoben hvertfald! 🥰
På shoppen fra str. 80-110 - afhængig af style. 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6316910939910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93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52D80-EEA2-42EB-A889-E99F29EAB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496809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7112B-AA89-420C-BE59-8A31194C2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9B2E0-65A7-4246-A51B-93629D66E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886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38631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569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782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448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338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370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86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1223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07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000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9776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5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647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925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602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4789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24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598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9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- 2023-01-15 07:12:00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💛 BISGAARD UDSALG MED 40%* 💛 Skal skohylden derhjemme fyldes op? 🤩
👉 www.kids-world.dk/januarudsalg-c-611.html?m=159
Vi har rigtig mange sko med i vores januarudsalg lige nu - lidt til en hver smag! 😍 Du kan blandt andet finde over 130 styles fra det skønne brand Bisgaard med 40%* - se bare de her søde termostøvler! 🥰 Se det store udvalg i januarudsalget på shoppen nu! 🙌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6316907241910,6316907129510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195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AB7B3-6B87-4D61-816C-8D0860F5A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532879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CD49B-C39C-4508-A8E4-7DCCFB43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04AB5B-8850-4A90-A4C9-1068A38BAA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563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772583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881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928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0824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192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844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711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2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340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241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88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54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324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285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6390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384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826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7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21:12:00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tænkt på hvilke sko der skal passe til konfirmationstøjet? 😎🤍
👉 www.kids-world.dk/puma-sneakers-ca-pro-classic-hvid-p-290208.html
De her seje unisex sneakers fra Puma er PERFEKTE til konfirmationstøjet, hvis man ikke ønsker den "klassiske pæne sko" 😍 De ville kunne passe til både kjoler, seje jakkesæt og selvfølgelig også til hverdags-outfittet 🤩 Find dem i str. 36-44 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6316882261710,6316882165710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865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800B4-385C-4DFC-816A-70EDEE8E8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51386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461CE-1C68-40BE-A89B-EA14360D1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2583D-9C48-4BC7-92AE-701F9995B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467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63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970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382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58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069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11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43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938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02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8621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877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779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481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1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64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50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7088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497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20:31:03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set det?? 👀 Du kan lige nu spare 40%* på over 1500 styles fra Hummel! 🥳
👉 www.kids-world.dk/januarudsalg-c-611.html?m=165,447
Vi er stadig i gang med det helt store januarudsalg! 🤩 Vi har sat en masse brands yderligere ned, så du nu kan spare hele 40%* - og vi sætter stadig flere ned løbende! 😍 Du kan blandt andet spare 40%* på de her søde glimmer styles fra Hummel! ✨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6316879961310,6316880725510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892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D2165-2B18-4266-91B0-16CDA29F8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0627358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6BC7A-CE99-46C2-BADD-67F5A16F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549BB-7753-4F84-8F25-DA06C8709C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718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361884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288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00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546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93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65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795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29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856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09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894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33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247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91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67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495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856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83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18:37:00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Kalder alle dinosaur-fans?! Se lige her! 😱👇🏻
SHOP THE LOOK 👉🏻 www.kids-world.dk/advanced_search_result.php?keywords=EJ872%2BEJ869%2BEJ868%2BEJ863%2BEJ257%2BEJ852%2BEJ866
Hvis du kender en ÆGTE dinosaur-fan, så skal du lige se de her fine prints fra Minymo! Er de ikke søde?! 🦕 Du kan finde dem på shoppen i str. 56-92! 🙌🏻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6316874844510,6316874711710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225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37AFA-7C5B-4234-A777-9DB84685D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1291236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D2959-365D-4189-AE4B-A0CC2E86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C640AD-29ED-4919-81D4-A1686ADDF9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0932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12113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1181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252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427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626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675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732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2343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322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546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238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931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313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030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860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54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361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917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04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17:08:00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Flere skønne nyheder fra Molo - her til den mindste 🥰
👉 www.kids-world.dk/molo-c-405.html
Se lige den fine softshelldragt med print af giraf-mønster 🦒 Den har et vandsøjletryk på 8000 og en åndbarhed på 5000 - og så er den foret med blødt fleece, helt perfekt til foråret! 🤩 Find alle de seje nyheder fra Molo på shoppen nu!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6316870042710,6316869946310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8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B05C5-7273-482D-BE71-C798A1891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511353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F2A82-1815-4264-A908-CB2F4BBD8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28DEA-63CE-4C34-8A47-95FBC2215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024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76649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24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411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664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049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74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70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694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016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194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95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5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760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082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490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947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841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849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01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15:20:00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🥳 GRATIS GAVE FRA PLUS-PLUS VED KØB FOR OVER 800 KR.! 🥳
👉 www.kids-world.dk/
Fra i dag d. 14/1 kan du få en gratis gave fra Plus-Plus med i din ordre, hvis du køber for min. 800 kr. 😍 Gaven er en pose med Plus-Plus brikker og 2 skabeloner med "Puzzle by Number", hvor du bygger ved at matche farver med tal 🤩 HUSK! Du skal selv tilvælge gaven inde i kurven ☝️ Tilbuddet gælder så længe lager haves!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6316863117310,6316863086110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293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62BA7-B68A-4B81-9E16-AA1E472E1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1771131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00BC6-8B4E-4F8F-930D-D312444F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D0134-C0EB-4DC9-8803-4E793856CE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667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815945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569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36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56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03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936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89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9878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861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89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69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835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486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313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97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79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4264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91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0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13:33:01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💛🎊 ALT LEGO WEAR JANUARUDSALG FØR 30%* NU 40%*! 💛🎊
👉 www.kids-world.dk/januarudsalg-c-611.html?m=94
Vi har I DAG sat ALT Lego Wear Januarudsalget ned med 40%*! 🙌 Har du udset dig nogle favoritter? 👀 Så er det med at få dem klikket hjem inden de er udsolgte – find både Ninjago og Batman i Lego Wear udsalget! 🤩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6316857608910,6316857519710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466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F5481-B03D-483E-A51A-BFE5EEF1C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277972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92ECB-FEBE-4E2A-8D36-12EFE8EB4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D1E31-DF8F-4E17-B822-9A6A11CA85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12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02352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0546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534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419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007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05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28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092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39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516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71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001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05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271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0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560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434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922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4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11:46:00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Designers Remix - nye hvide kjoler, måske til konfirmationen? 🥰🤍
👉 www.kids-world.dk/designers-remix-c-10235.html
Vi har fået flere forskellige hvide kjoler hjem fra Designers Remix - som er oplagte til den kommende konfirmationstid vi snart møder! 🤩 Kjolerne fås i str. 152-176 🙌 Find alle kjolerne fra Designers Remix på shoppen nu!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6316850362110,6316851778310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268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90B17-1CC3-4F14-B37D-2FABD0513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20339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CBD8-1E19-4F5D-8047-459DE002C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E1829-1A03-438F-8148-CD118456F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99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968670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0971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850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268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448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604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682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346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205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864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280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91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191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388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9169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600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210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18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12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10:17:01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🌟Spar 40%* på en masse AW22 styles fra Wheat i januarudsalget! 🌟
👉 www.kids-world.dk/januarudsalg-c-611.html?m=157,325
Der er over 900 styles fra Wheat nedsat med 40%* i vores store januarudsalg 😱 Så der er helt sikkert også noget du kan bruge 😆 I mængden er der blandt andet også helt nye AW22 styles om ikke har været nedsat før! 😍 Find det store januarudsalg på shoppen nu!  🥳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6316846757510,6316846692710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42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4A0C6-2BF4-44E3-9B7D-CB08F61D6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4520759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D66C4-B12B-4B0F-B16C-2BB06CFE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5BDC5D-065F-4BF6-AC3D-D24A01A50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80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259337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815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310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444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699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927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38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809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797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02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53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571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11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499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363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0172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046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2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08:27:00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 har fået bløde nyheder hjem fra Jellycat! 😍
👉 www.kids-world.dk/jellycat-c-12937.html
Nye skønne bamser og nusseklude er landet på shoppen fra Jellycat 🤩 Find de klassiske kaniner i nye fine farver i forskellige størrelser - og i nusseklude 🐰 Men også Svanen, en ulv, egern, hval og meget, meget mere 🥳 Find nyhederne fra Jellycat på shoppen nu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6316840546510,6316840411110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86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D15A3-A65A-4420-8555-4CD51D3CD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860899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7FDAC-E2CE-4386-A260-46F128FE9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16312-1BB2-4724-B054-10A7BE069E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516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831588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753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842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21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396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640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825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192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586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785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11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25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76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8573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7115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33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706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04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3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- 2023-01-14 07:04:00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🌈 Name It Udsalg - 40%*  🌈 12 nye brands er yderligere sat ned - nu: -40%* 🌈
👉 www.kids-world.dk/januarudsalg-c-611.html?m=543
Se lige nogle fine Disney styles du kan finde fra Name It i vores store januarudsalg - og nu med 40%* 🙌 Vi har igen sat flere brands ned med 40%* i vores januarudsalg! 😍 Nu kan du finde brands som Lego Wear, Reima, Noa Noa, Polo Ralph Lauren og 8 andre skønne brands! 🥳 Skal du have fat i noget mens udvalget er størst? 🤩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6316835849710,6316835762710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684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E28DF-DAF1-418F-8B53-7042C6D95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7078332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55893-D044-4DA3-A634-0AD2F1BDB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31DECE-F19E-4EAE-817C-E77243784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706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14930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084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83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575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809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65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37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906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38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31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90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65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47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765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44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80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494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587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36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- 2023-01-13 21:38:00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Nye styles fra MarMar til børnenes garderobe. 🥰🌟🙌🏻
👉🏻 www.kids-world.dk/marmar-c-1836.html
Er du også helt vild med MarMar så skal du lige se den her nye, skønne kjole fra MarMar. Det print er jo slet ikke til at stå for! 🌸 Vi har stylet kjolen med det populære Modal fra MarMar og et par søde Angulus sandaler.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6316803892910,6316803680910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469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29D5F-E8F4-47D1-AF05-B13636B1E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19304185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D271-C008-44EE-8C08-79B82D5D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C0CE1-5946-40E8-B135-F928965EC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2342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04080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1081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52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641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048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546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972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458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88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47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055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40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41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075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79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69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586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5955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78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- 2023-01-13 19:48:00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FØR: -30%* NU: -40%* ✨ Spar 40%* på skønne styles fra Wheat! ✨
👉 www.kids-world.dk/januarudsalg-c-611.html?m=165,447
Vi sætter løbende flere brands yderigere ned i det store januarudsalg! 🤩 Og i dag har vi sat 12 nye brands ned - her i blandt en masse skønne styles fra Wheat 🥰 Måske du står og mangler termotøj til den kommende sæson? 😍 FInd hele udsalget på shoppen nu! 🙌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23852898442810550,23852898442840550,23852898442850550,6316795098310,6316795037310,23852898442820550,23852898442830550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001-fb-camp-mixed-fpa-poen-pc,001-fb-camp-mixed-fpa-poen-pc,001-fb-camp-mixed-fpa-poen-pc,010-rb-fb-camp-fpa-imp-pc-2days-75dkk_pr_post,020-dk-fb-camp-fpa-poen-pc-2days-connected_users-100dkk_pr_post,106-fb-camp-prosp-fpa-conv-cpa-pc,205-fb-camp-retarg-fpa-conv-cpa-pc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865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B192D-DDB5-4F76-80DD-01722BEF3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3917287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2A263-4B49-422F-970C-B9F18FAD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6F09F-40D1-4351-97D1-01708C660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3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50633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1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900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4876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213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2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244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59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38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00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7356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641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856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709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2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232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519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8431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12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- 2023-01-13 18:22:02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Har du fået kigget på de mange nyheder der er landet fra Molo? 🤩💙
👉 www.kids-world.dk/molo-c-405.html
En MASSE skønne nyheder er kommet hjem fra Molo til både stor og lille 😍 Det er som altid med seje prints og friske farver - helt perfekt til foråret 🥳 Find alle nyhederne fra Molo på shoppen nu!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6316787969910,6316787664510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010-rb-fb-camp-fpa-imp-pc-2days-75dkk_pr_post,020-dk-fb-camp-fpa-poen-pc-2days-connected_users-100dkk_pr_post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33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91FBB-B6EA-40EC-BBF6-83805F933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2559586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04F9D-368E-45F8-B435-38E7DCA7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Own Posts Table | FB - KW - DK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AAE92-6D0A-421B-B319-9A7D4291E3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635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368158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688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517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027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857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5901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482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12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319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36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900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387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9034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835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303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9444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81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957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Impressions_paid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Antal Salg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Beløb brugt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 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 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5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Kids-world Kids-world DK - 2023-01-13 17:34:00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 Nu kan du spare 40%* på Hummel styles i januarudsalget! 😍
👉 www.kids-world.dk/januarudsalg-c-611.html?m=165,447
12 nye brands er sat yderligere ned 🔥 Før var det 30%* - NU ER DET 40%* 🥳 Det betyder du nu kan spare endnu mere på for eksempel de her skønne styles fra Hummel! 😍 I denne runde kan du finde Hummel, Wheat, Mini A Ture, Racing Kids og 8 andre brands der nu er sat ned med 40%* i januarudsalget! 🌟
*Rabatsatsen er beregnet ud fra leverandørens vejledende salgspris. 
Styles på billedet kan være udsolgt eller ekskluderet i forbindelse med tilbuddet.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16/01/2023 09:12:25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23852898439460550,23852898439480550,23852898439490550,6316783695110,6316783513510,23852898433500550,23852898433510550,23852898439470550,23852898439500550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001-fb-camp-mixed-fpa-poen-pc,001-fb-camp-mixed-fpa-poen-pc,001-fb-camp-mixed-fpa-poen-pc,010-rb-fb-camp-fpa-imp-pc-2days-75dkk_pr_post,020-dk-fb-camp-fpa-poen-pc-2days-connected_users-100dkk_pr_post,103-fb-camp-prosp-fpa-traf-pc-imp,103-fb-camp-prosp-fpa-traf-pc-imp,106-fb-camp-prosp-fpa-conv-cpa-pc,205-fb-camp-retarg-fpa-conv-cpa-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092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84783-6927-4099-8B5E-6BFEA41CA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08/01/2023 - 16/01/2023</a:t>
            </a:r>
          </a:p>
        </p:txBody>
      </p:sp>
    </p:spTree>
    <p:extLst>
      <p:ext uri="{BB962C8B-B14F-4D97-AF65-F5344CB8AC3E}">
        <p14:creationId xmlns:p14="http://schemas.microsoft.com/office/powerpoint/2010/main" val="763854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2253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Custom Own Posts Table | FB - KW - DK - 1 of 26</vt:lpstr>
      <vt:lpstr>Facebook Custom Own Posts Table | FB - KW - DK - 2 of 26</vt:lpstr>
      <vt:lpstr>Facebook Custom Own Posts Table | FB - KW - DK - 3 of 26</vt:lpstr>
      <vt:lpstr>Facebook Custom Own Posts Table | FB - KW - DK - 4 of 26</vt:lpstr>
      <vt:lpstr>Facebook Custom Own Posts Table | FB - KW - DK - 5 of 26</vt:lpstr>
      <vt:lpstr>Facebook Custom Own Posts Table | FB - KW - DK - 6 of 26</vt:lpstr>
      <vt:lpstr>Facebook Custom Own Posts Table | FB - KW - DK - 7 of 26</vt:lpstr>
      <vt:lpstr>Facebook Custom Own Posts Table | FB - KW - DK - 8 of 26</vt:lpstr>
      <vt:lpstr>Facebook Custom Own Posts Table | FB - KW - DK - 9 of 26</vt:lpstr>
      <vt:lpstr>Facebook Custom Own Posts Table | FB - KW - DK - 10 of 26</vt:lpstr>
      <vt:lpstr>Facebook Custom Own Posts Table | FB - KW - DK - 11 of 26</vt:lpstr>
      <vt:lpstr>Facebook Custom Own Posts Table | FB - KW - DK - 12 of 26</vt:lpstr>
      <vt:lpstr>Facebook Custom Own Posts Table | FB - KW - DK - 13 of 26</vt:lpstr>
      <vt:lpstr>Facebook Custom Own Posts Table | FB - KW - DK - 14 of 26</vt:lpstr>
      <vt:lpstr>Facebook Custom Own Posts Table | FB - KW - DK - 15 of 26</vt:lpstr>
      <vt:lpstr>Facebook Custom Own Posts Table | FB - KW - DK - 16 of 26</vt:lpstr>
      <vt:lpstr>Facebook Custom Own Posts Table | FB - KW - DK - 17 of 26</vt:lpstr>
      <vt:lpstr>Facebook Custom Own Posts Table | FB - KW - DK - 18 of 26</vt:lpstr>
      <vt:lpstr>Facebook Custom Own Posts Table | FB - KW - DK - 19 of 26</vt:lpstr>
      <vt:lpstr>Facebook Custom Own Posts Table | FB - KW - DK - 20 of 26</vt:lpstr>
      <vt:lpstr>Facebook Custom Own Posts Table | FB - KW - DK - 21 of 26</vt:lpstr>
      <vt:lpstr>Facebook Custom Own Posts Table | FB - KW - DK - 22 of 26</vt:lpstr>
      <vt:lpstr>Facebook Custom Own Posts Table | FB - KW - DK - 23 of 26</vt:lpstr>
      <vt:lpstr>Facebook Custom Own Posts Table | FB - KW - DK - 24 of 26</vt:lpstr>
      <vt:lpstr>Facebook Custom Own Posts Table | FB - KW - DK - 25 of 26</vt:lpstr>
      <vt:lpstr>Facebook Custom Own Posts Table | FB - KW - DK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2023-01-16T08:15:19Z</dcterms:created>
  <dcterms:modified xsi:type="dcterms:W3CDTF">2023-01-16T08:27:21Z</dcterms:modified>
</cp:coreProperties>
</file>