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6E3CE-ED4C-46F9-9B04-B40225664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15BF9E-4736-46B9-A933-4813B64D41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3856401"/>
              </p:ext>
            </p:extLst>
          </p:nvPr>
        </p:nvGraphicFramePr>
        <p:xfrm>
          <a:off x="457200" y="1731963"/>
          <a:ext cx="7488936" cy="161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7128050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97345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4442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96888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2927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3662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3090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0509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0350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7452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998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6658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8096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99989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9036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881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11435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95676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5200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4A1985-FB81-4F24-961B-8ADC188E0C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01/01/2022 - 19/07/2022</a:t>
            </a:r>
          </a:p>
        </p:txBody>
      </p:sp>
    </p:spTree>
    <p:extLst>
      <p:ext uri="{BB962C8B-B14F-4D97-AF65-F5344CB8AC3E}">
        <p14:creationId xmlns:p14="http://schemas.microsoft.com/office/powerpoint/2010/main" val="2095570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89CA7-4FF9-424F-8938-510330433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B3A161-A64B-4CFD-B197-70B9B2876B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29791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0991475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322082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9896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966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5002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9754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3637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28743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29655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29185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465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45021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51649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1405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54718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67906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2474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5724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722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- 2022-07-19 21:36:06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SMARTE MADKASSER FRA YUMBOX! 😍👏🏻
👉🏻 www.kids-world.dk/yumbox-c-7775.html
De populære madkasser fra Yumbox med opdelte rum er igen at finde på shoppen. 😱 Denne gang kan du finde dem med 4 og 6 rum – SÅ SMART! 🤩🙌🏻 OBS! Vi har også fået de smarte krydderiflasker på shoppen igen. 😜 Skynd dig ind og se udvalget! 👆🏻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22/07/2022 09:10:28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0703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F834E4-9453-4CDA-A68F-608D947A35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01/01/2022 - 19/07/2022</a:t>
            </a:r>
          </a:p>
        </p:txBody>
      </p:sp>
    </p:spTree>
    <p:extLst>
      <p:ext uri="{BB962C8B-B14F-4D97-AF65-F5344CB8AC3E}">
        <p14:creationId xmlns:p14="http://schemas.microsoft.com/office/powerpoint/2010/main" val="33854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87C19-51EA-4816-8BA4-829CB6881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2B4B76-1593-4813-BFE0-E1D10C060F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8566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0957585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24191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79190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821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6923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7739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89610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9778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41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9795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54970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03574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6293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5581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92093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4541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4898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8445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848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- 2022-07-19 20:02:13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😍🌟 ALTID GRATIS FRAGT! 😍🌟 Til alle danske adresser, pakkebokse eller posthuse! 
👉 www.kids-world.dk/
Måske der skal shoppes i det store sommerudsalg på shoppen? Der er både styles til sommer fra denne sæsons bedste hits! ☀️⛱️ Eller måske de nye efterårsnyheder fra 2022, som er begyndt at lande på shoppen! 🍁🍂🤎
Om der skal shoppes udsalg eller nyheder på shoppen, så får du hvertfald altid gratis fragt til alle danske adresser hos os, og med en hurtig levering på  1-3 dage! 📦💨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22/07/2022 09:10:28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6293563173310,6293563180110,6293563192910,6293563201310,6293563210710,6293563216710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1934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9BA59C-8576-42BD-9E63-239F1415A4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01/01/2022 - 19/07/2022</a:t>
            </a:r>
          </a:p>
        </p:txBody>
      </p:sp>
    </p:spTree>
    <p:extLst>
      <p:ext uri="{BB962C8B-B14F-4D97-AF65-F5344CB8AC3E}">
        <p14:creationId xmlns:p14="http://schemas.microsoft.com/office/powerpoint/2010/main" val="3755703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408F3-A8B8-4082-A251-BC3E560C5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A6475A-0EF7-48A7-BB33-B7A2A2E30B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31799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8455878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73358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2588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2787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196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26922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5217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9067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1408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7820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0747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5860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9299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11395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87481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6451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86888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0490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943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- 2022-07-19 18:22:02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Ferie, ferie, ferie! 😁🙌 Vi håber at du nyder ferien med ungerne! Men har du mon husket de seje undervandskameraer fra SunnyLife til badeferien? 💦
👉 www.kids-world.dk/sunnylife-c-7935.html?t=437
Tag seje billeder under vandet med undervandskameraet fra Sunny Life - det er nemlig vandtæt! Perfekt til at forevige de gode minder på ferien! ☀️🍨🍉⛱️
HUSK! Kameraret kræver en 35 mm negativ filmrulle, som ikke er inkluderet og altså skal købes separat. 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22/07/2022 09:10:28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6293553068310,6293553079710,6293553093910,6293553109110,6293553121510,6293553130310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7906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88196A-8E10-4B54-83D6-B67E6BF884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01/01/2022 - 19/07/2022</a:t>
            </a:r>
          </a:p>
        </p:txBody>
      </p:sp>
    </p:spTree>
    <p:extLst>
      <p:ext uri="{BB962C8B-B14F-4D97-AF65-F5344CB8AC3E}">
        <p14:creationId xmlns:p14="http://schemas.microsoft.com/office/powerpoint/2010/main" val="2436008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ECEF9-6E7C-44D9-B1F1-2DB4A02E7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961DBF-CEDE-4D21-88F3-9A8458CB71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05187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5719237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80609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5918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23026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0593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572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5472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8552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75782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5054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7597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2009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6918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9974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71715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0073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7664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10106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43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- 2022-07-19 17:04:06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☀️ KÆMPE SOMMERUDSALG PÅ SHOPPEN! ☀️ SPAR 40% PÅ ALT UDSALG! 🥳
👉🏻 www.kids-world.dk/spar-40-c-15144.html
Der er godt gang i det store udsalg på shoppen, og lige nu kan du altså spare hele 40% på de her fede sandaler fra Dolce &amp; Gabbana! 😍 Det er jo for vildt! 😱
Rabatsatsen er beregnet ud fra leverandørens vejledende udsalgspris.
Styles på billedet kan være udsolgt eller ekskluderet i forbindelse med udsalget. 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22/07/2022 09:10:28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6293546057310,6293546062310,6293546074510,6293546081710,6293546087910,6293546098310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3530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B30565-2610-44D7-9C9C-54F584E9BE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01/01/2022 - 19/07/2022</a:t>
            </a:r>
          </a:p>
        </p:txBody>
      </p:sp>
    </p:spTree>
    <p:extLst>
      <p:ext uri="{BB962C8B-B14F-4D97-AF65-F5344CB8AC3E}">
        <p14:creationId xmlns:p14="http://schemas.microsoft.com/office/powerpoint/2010/main" val="125748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BC27B-B121-45E5-897A-748BE3135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E8DB02-7BFF-4F8A-9702-D337FD34E6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95754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0273894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35981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0582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2692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72949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61412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4284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0671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3584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42012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60545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1314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2922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37862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2858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68037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5084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7879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656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- 2022-07-19 15:32:03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Skal du lige nå og have det sidste med til sommerferien? 😍☀️
👉🏻 www.kids-world.dk/badetoej-c-289.html
Så husk at vi har over 1.300 styles i vores store badetøjskategori på shoppen! 👏🏻 Her kan du både finde badedragter, bikinier, heldragter, badeshorts, blebadebukser og meget mere – både til de store og de små! 🤩
Husk vi har gratis fragt til alle danske adresser! ⭐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22/07/2022 09:10:28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6293537811310,6293537856910,6293537883910,6293537901510,6293537923510,6293537954510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5830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D183A6-5768-4805-9492-0748C3E1D7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01/01/2022 - 19/07/2022</a:t>
            </a:r>
          </a:p>
        </p:txBody>
      </p:sp>
    </p:spTree>
    <p:extLst>
      <p:ext uri="{BB962C8B-B14F-4D97-AF65-F5344CB8AC3E}">
        <p14:creationId xmlns:p14="http://schemas.microsoft.com/office/powerpoint/2010/main" val="4150474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B8310-E16B-4A41-9AED-4E5E30D66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849F56-F612-455F-A3D4-7A19760FB9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882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5214161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931336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3723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91954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8111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6644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6923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1257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1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1634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22972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5565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08272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1723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7684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5534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36789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118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633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- 2022-07-19 13:34:00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KÆMPE SOMMERUDSALG! ☀️ Spar 40% på over 400 styles fra det store The New udsalg! ⭐
👉🏻 www.kids-world.dk/spar-40-c-15144.html?m=238
Det her vil du bare ikke gå glip af! 👀 Lige nu kan du finde over 400 styles i det store The New udsalg sat ned med 40%! ☀️ Der er virkelig mange fede styles derinde fra denne sæson, så skynd dig ind og find dine favoritter før det er for sent! 😱 
Rabatsatsen er beregnet ud fra leverandørens vejledende udsalgspris.
Styles på billedet kan være udsolgt eller ekskluderet i forbindelse med udsalget. 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22/07/2022 09:10:28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6293522342710,6293522361510,6293522439110,6293522456910,6293522467510,6293522475710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5106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E5655F-57F5-43FF-9EEC-423901F2F9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01/01/2022 - 19/07/2022</a:t>
            </a:r>
          </a:p>
        </p:txBody>
      </p:sp>
    </p:spTree>
    <p:extLst>
      <p:ext uri="{BB962C8B-B14F-4D97-AF65-F5344CB8AC3E}">
        <p14:creationId xmlns:p14="http://schemas.microsoft.com/office/powerpoint/2010/main" val="3499836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30247-7A89-4FEB-8443-BE44E6624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11E23A-F457-4781-B34B-6DC4CC1C9A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96791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358462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305374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241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78667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5957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0129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063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4648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8153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33437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88128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5150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3657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4638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4070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5515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1228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0425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007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- 2022-07-19 12:06:02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Har du set at du lige nu kan spare 40% i det store Puma udsalg? 🤩⭐ 
👉🏻 www.kids-world.dk/spar-40-c-15144.html?m=144
Er du også vild med Puma?! Så kan du lige nu finde både tøj og sko til de store og de små, i det store Puma udsalg til -40%! 😍 Skynd dig ind på shoppen og find dine favoritter før de bliver udsolgt! 😱
Rabatsatsen er beregnet ud fra leverandørens vejledende udsalgspris.
Styles på billedet kan være udsolgt eller ekskluderet i forbindelse med udsalget. 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22/07/2022 09:10:28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6293513641710,6293513650510,6293513661110,6293513667510,6293513678910,6293513683310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969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6EA343-BC2B-4AE4-8A51-95B1A9D2E8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01/01/2022 - 19/07/2022</a:t>
            </a:r>
          </a:p>
        </p:txBody>
      </p:sp>
    </p:spTree>
    <p:extLst>
      <p:ext uri="{BB962C8B-B14F-4D97-AF65-F5344CB8AC3E}">
        <p14:creationId xmlns:p14="http://schemas.microsoft.com/office/powerpoint/2010/main" val="3535748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D3404-ECC4-454E-BAC9-E4261B45D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82DDA3-99B5-462D-82DC-521F67E0CE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48030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9685409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01059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08286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64180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9256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73700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0761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94799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6427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91276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386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3668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7067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6239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5554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4115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5849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0503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406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- 2022-07-19 10:09:00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Har du set alle de fede nyheder fra Name It? 😍💙 
👉🏻 www.kids-world.dk/name-it-c-11914.html
Hvis ikke så skynd dig ind og se dem, for der er virkelig landet så mange skønne styles! 👏🏻 Se nu bare de her fede sweatshirts med matchende bukser! Find dem på shoppen fra str. 86-110!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22/07/2022 09:10:28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6293502318910,6293502330310,6293502336310,6293502343510,6293502348510,6293502355510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4331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B1DF2C-1B05-43BF-A72E-FAE058A843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01/01/2022 - 19/07/2022</a:t>
            </a:r>
          </a:p>
        </p:txBody>
      </p:sp>
    </p:spTree>
    <p:extLst>
      <p:ext uri="{BB962C8B-B14F-4D97-AF65-F5344CB8AC3E}">
        <p14:creationId xmlns:p14="http://schemas.microsoft.com/office/powerpoint/2010/main" val="472658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06918-925D-4968-BF50-2560B7F1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D52D48-E29B-4EB0-A81A-FF12E4B255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38825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1166573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388125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59391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9009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1225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1686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92381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6987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8100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05787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7895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6992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9387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57951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1523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4928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3403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27478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639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- 2022-07-19 08:33:01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ÅRETS SOMMERHIT! ☀️ SunnyLife sprinklere til børnene! 💧🦄 
👉🏻 www.kids-world.dk/sunnylife-c-7935.html
Det gode vejr er på vej, så skal du sikre dig årets sommerhit til haven, så er det nu du skal slå til! 😱 De populære sprinklere fra SunnyLife er helt perfekt til de varme dage, hvor børnene skal køles ned, men samtidig også have det sjovt! 😜 HUSK at shoppen er fyldt op med en masse fedt vandlegetøj til børnene! 😍 Brug linket! 👆🏻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22/07/2022 09:10:28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2411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CD5DE7-22F4-4C4F-ADD7-DBE0C789CC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01/01/2022 - 19/07/2022</a:t>
            </a:r>
          </a:p>
        </p:txBody>
      </p:sp>
    </p:spTree>
    <p:extLst>
      <p:ext uri="{BB962C8B-B14F-4D97-AF65-F5344CB8AC3E}">
        <p14:creationId xmlns:p14="http://schemas.microsoft.com/office/powerpoint/2010/main" val="26035906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47DE4-3F16-43BC-AC17-AC2D53DDE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602F75-2FB4-4D1C-8B09-FA052A6B06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59879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7693999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367502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92966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0330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53330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03929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3542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81050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74391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78395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2015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8525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0673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99696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44196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1680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3129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3453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164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- 2022-07-19 07:04:01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KÆMPE UDSALG! 🔥 Alt udsalg sat ned med -40%! 😱
👉🏻 www.kids-world.dk/spar-40-c-15144.html?m=342
Skal du have styr på termo til den næste sæson, så kan du lige nu finde så meget lækkert termotøj fra byLindgren fra denne sæson i det store byLindgren udsalg til -40%! 💥
Rabatsatsen er beregnet ud fra leverandørens vejledende udsalgspris.
Styles på billedet kan være udsolgt eller ekskluderet i forbindelse med udsalget. 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22/07/2022 09:10:28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6293480162110,6293480178110,6293480191110,6293480211910,6293480239510,6293480258310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2654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BB00C4-AC99-4774-BD34-178CC08DCB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01/01/2022 - 19/07/2022</a:t>
            </a:r>
          </a:p>
        </p:txBody>
      </p:sp>
    </p:spTree>
    <p:extLst>
      <p:ext uri="{BB962C8B-B14F-4D97-AF65-F5344CB8AC3E}">
        <p14:creationId xmlns:p14="http://schemas.microsoft.com/office/powerpoint/2010/main" val="34201958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E70E2-90A8-4515-9A77-9B91E5AD8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34A61D-FEB3-4D7C-A7F8-A0C5EFCACB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98572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5609501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995407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7584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1616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0475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5978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2326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6091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9573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1351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7137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0133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9148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0053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3802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09081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3697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80373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961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- 2022-07-18 21:42:02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MINNIE MOUSE! 🐭 SE LIGE hvad der er landet på shoppen fra Name It! 🥰
👉🏻 www.kids-world.dk/name-it-c-11914.html
De sødeste heldragter, bodyer og bukser fra Name It med Minnie Mouse! 😍 Forestil dig lige de små kravle rundt i de søde styles! 🥺 Find det på shoppen fra str. 50-80 – sammen med en masse andre skønne nyheder fra Name It! 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22/07/2022 09:10:28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308.74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6293434740710,6293434756510,6293434771710,6293434785110,6293434798910,6293434810310,6293496907910,6293496907310,6293496907110,6293496907710,6293496907510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102-fb-camp-prosp-fpa-conv-pc,104-fb-camp-prosp-fpa-traf-pc-lpv,203-fb-camp-retarg-fpa-conv-pc,203-fb-camp-retarg-fpa-conv-pc,205-fb-camp-retarg-fpa-conv-pc-lp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9079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5CA0F9-C37A-42E3-9284-390E676EFB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01/01/2022 - 19/07/2022</a:t>
            </a:r>
          </a:p>
        </p:txBody>
      </p:sp>
    </p:spTree>
    <p:extLst>
      <p:ext uri="{BB962C8B-B14F-4D97-AF65-F5344CB8AC3E}">
        <p14:creationId xmlns:p14="http://schemas.microsoft.com/office/powerpoint/2010/main" val="246080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0AB53-7499-4414-B016-C1646A79E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08EFA7-AABC-49D9-8F34-10FD19D0A9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04225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361775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29180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979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16008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8838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5644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7154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48720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22081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0510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3990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47361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6705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3028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9817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53135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1047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7070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035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- 2022-07-18 20:02:07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Skønne nyheder fra The New! 🧡 Også til de små! 🥰
👉🏻 www.kids-world.dk/the-new-c-3654.html
Har du været inde og lure på alle de skønne nyheder fra The New? 😍 Der er virkelig landet så mange seje styles både til de store og små! Se hele udvalget ved at bruge linket. 👆🏻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22/07/2022 09:10:28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6293425180110,6293425190710,6293425201910,6293425211910,6293425221110,6293425233110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1021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447E50-81D8-4D81-9D35-A4819236BA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01/01/2022 - 19/07/2022</a:t>
            </a:r>
          </a:p>
        </p:txBody>
      </p:sp>
    </p:spTree>
    <p:extLst>
      <p:ext uri="{BB962C8B-B14F-4D97-AF65-F5344CB8AC3E}">
        <p14:creationId xmlns:p14="http://schemas.microsoft.com/office/powerpoint/2010/main" val="11012213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E574E-8A2A-4A1C-B296-2F2EFA396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550451-5433-45C1-A012-77001C1990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23180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2607120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48091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6902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4325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4683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6257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0753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9404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1332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0069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80540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7299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124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25056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93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27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8361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98940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728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- 2022-07-18 18:34:02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Tiny Tot isforme! Så skal der laves is! 🍦😋
👉🏻 www.kids-world.dk/tiny-tot-c-8956.html
Har du set de nye smarte isforme fra Tiny Tot? 😍 Du kan lave de lækreste yoghurtis, flødeis, sodavandsis eller frugtis. 🍒 Det er kun fantasien der sætter grænser! Så skal der altså hygges med børnene! 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22/07/2022 09:10:28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6293411645310,6293411654110,6293411669710,6293411691110,6293411701710,6293411713110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5408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7A8642-7F68-4991-8D20-DDADAD2B1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01/01/2022 - 19/07/2022</a:t>
            </a:r>
          </a:p>
        </p:txBody>
      </p:sp>
    </p:spTree>
    <p:extLst>
      <p:ext uri="{BB962C8B-B14F-4D97-AF65-F5344CB8AC3E}">
        <p14:creationId xmlns:p14="http://schemas.microsoft.com/office/powerpoint/2010/main" val="36382249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0FB2B-6A23-4E63-83E5-3D7206F37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02B10C-121C-4B21-B7E0-1BACFB9ECB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75896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9846354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99792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34187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03614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3353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8717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62367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5260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5058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93654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9589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6038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51863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6845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7901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3247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87972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49774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859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- 2022-07-18 17:04:11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🌟 KÆMPE UDSALG! 🌟 Skal du nå at have fat i fede styles fra Minymo udsalget til -40%? 🤩💛
👉 www.kids-world.dk/spar-40-c-15144.html?m=123
Så er det nu der skal shoppes, for det går altså stærkt med størrelser nu! 💥 Og det er ingen undtagelse med de populære maskine trøjer fra Minymo NU -40%! 🤩🙌
Rabatsatsen er beregnet ud fra leverandørens vejledende udsalgspris.
Styles på billedet kan være udsolgt eller ekskluderet i forbindelse med udsalget. 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22/07/2022 09:10:28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6293401452910,6293401467910,6293401482510,6293401512710,6293401519310,6293401529510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685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A73090-3AAF-4AA3-9A41-25235ECE51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01/01/2022 - 19/07/2022</a:t>
            </a:r>
          </a:p>
        </p:txBody>
      </p:sp>
    </p:spTree>
    <p:extLst>
      <p:ext uri="{BB962C8B-B14F-4D97-AF65-F5344CB8AC3E}">
        <p14:creationId xmlns:p14="http://schemas.microsoft.com/office/powerpoint/2010/main" val="35798641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36073-7997-4438-9B82-D6EE560C6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1E2E6F-6E34-421E-91F2-0229056EC0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41327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425499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79216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7080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4856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6276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94980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6104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6816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7848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5645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34099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8230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57603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9038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5396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8623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4678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4491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246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- 2022-07-18 15:39:03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Sej legetøjsgræsslåmaskine fra Bosch Mini! 😎☀️
👉🏻 www.kids-world.dk/bosch-mini-c-7729.html
Kender du en lille derhjemme som elsker at hjælpe til i haven? 😍 Så forestil dig lige de små gå rundt med sådan en sej græsslåmaskine i haven. 🥰
Husk vi har gratis fragt til alle danske adresser! 🙌🏻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22/07/2022 09:10:28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6293392511510,6293392527710,6293392545510,6293392558310,6293392578110,6293392611110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4007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255BA7-2711-46A6-9A6F-3D4822B14D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01/01/2022 - 19/07/2022</a:t>
            </a:r>
          </a:p>
        </p:txBody>
      </p:sp>
    </p:spTree>
    <p:extLst>
      <p:ext uri="{BB962C8B-B14F-4D97-AF65-F5344CB8AC3E}">
        <p14:creationId xmlns:p14="http://schemas.microsoft.com/office/powerpoint/2010/main" val="26477054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A80D1-DEC9-4E9A-8C6B-6286BDCFF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ED0DB9-E93E-4F32-B761-94D8997333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50070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1637897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90273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1511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8608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7489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5762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7314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5933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65894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4903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96257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4811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2109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244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59525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1496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4754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4489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20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- 2022-07-18 13:34:04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💥 SPAR 40% PÅ ALT UDSALG PÅ SHOPPEN! 💥
👉🏻 www.kids-world.dk/spar-40-c-15144.html
Har du været inde og lure på udsalget? 👀 Så har du nok opdaget at der er rimelig mange fede styles derinde! 😍 Lige nu kan du spare 40% på alt udsalg – så det er altså med at slå til nu! 😱
Rabatsatsen er beregnet ud fra leverandørens vejledende udsalgspris.
Styles på billedet kan være udsolgt eller ekskluderet i forbindelse med udsalget. 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22/07/2022 09:10:28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305.65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6293380300310,6293380305110,6293380313910,6293380329910,6293380342310,6293380352910,6293496804910,6293496804310,6293496804110,6293496804710,6293496804510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102-fb-camp-prosp-fpa-conv-pc,104-fb-camp-prosp-fpa-traf-pc-lpv,203-fb-camp-retarg-fpa-conv-pc,203-fb-camp-retarg-fpa-conv-pc,205-fb-camp-retarg-fpa-conv-pc-lp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4101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31C086-B63F-456F-BAAC-6228875FE7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01/01/2022 - 19/07/2022</a:t>
            </a:r>
          </a:p>
        </p:txBody>
      </p:sp>
    </p:spTree>
    <p:extLst>
      <p:ext uri="{BB962C8B-B14F-4D97-AF65-F5344CB8AC3E}">
        <p14:creationId xmlns:p14="http://schemas.microsoft.com/office/powerpoint/2010/main" val="42540058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382D3-B5D1-4885-A9B8-124A1ED52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6B16C1-40F9-4679-B7E6-3AF197D68F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02269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9710451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16697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3433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783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6042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5551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5546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6321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2149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3977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4495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7563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30521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4287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3037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28901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9419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73307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026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- 2022-07-18 12:04:04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KÆMPE UDSALG! ⭐ Spar 40% på Tommy Hilfiger udsalg og mange flere brands! 🔥
👉🏻 www.kids-world.dk/spar-40-c-15144.html
Har du set at ALT udsalg er sat ned med -40%! 😱 Det betyder at du lige nu kan finde over 270 brands i det store sommerudsalg som er sat ned med -40%! Det er altså nu du skal slå til, hvis du skal have fat i alle de populære styles! 🤩
Rabatsatsen er beregnet ud fra leverandørens vejledende udsalgspris.
Styles på billedet kan være udsolgt eller ekskluderet i forbindelse med udsalget. 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22/07/2022 09:10:28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6293371455710,6293371466110,6293371472910,6293371488910,6293371510910,6293371524710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6222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CF56BC-7F4F-4F9D-9CB0-0187A4A09C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01/01/2022 - 19/07/2022</a:t>
            </a:r>
          </a:p>
        </p:txBody>
      </p:sp>
    </p:spTree>
    <p:extLst>
      <p:ext uri="{BB962C8B-B14F-4D97-AF65-F5344CB8AC3E}">
        <p14:creationId xmlns:p14="http://schemas.microsoft.com/office/powerpoint/2010/main" val="27157581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E9394-AE4F-4E43-A45A-ED70FF6BF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29343B-39B5-4AF6-A87A-E3257510A0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13221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2589179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24293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5833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8291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0023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0275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93101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8008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6225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75310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57534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7460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5365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0193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0130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8192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0351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4392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8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- 2022-07-18 10:00:00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⭐ SOMMER GIVEAWAY! ⭐
Sommeren er over os og derfor vil vi gerne forkæle en heldig vinder med et super lækkert Floorball Mål, Floorballsæt og en Hjelm fra Stiga til en heldig vinder! 🥰 Så kender du en lille krudtugle der ville elske sådan en lækker giveaway, så skal du deltage nu! 😜👇🏻
Alt du skal gøre for at deltage er at: 
⭐ Fortælle hvem du vil forkæle med sådan en lækker giveaway fra Stiga, hvis du bliver den heldige vinder! 🎁
Del gerne opslaget med dine nærmeste, hvis de også skal have muligheden for at vinde. 🥰 
Du kan se hele udvalget fra Stiga her: 
👉🏻 www.kids-world.dk/stiga-c-12822.html
Vi trækker 1 vinder torsdag d. 21/07, ca. kl. 12.00 her i opslaget på Facebook, så hold øje med opslaget, for at se om du bliver den heldige vinder! 🥳
Konkurrencen er udelukkende afholdt og sponsoreret af Stiga og Kids-world.dk.
Du kan finde konkurrencebetingelserne for konkurrencen lige her: www.kids-world.dk/competition-terms.php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22/07/2022 09:10:28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6293358374510,6293358387910,6293358402710,6293358416510,6293358422910,6293358437710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6679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75BB8E-C1D4-4AA2-A897-AD93A23388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01/01/2022 - 19/07/2022</a:t>
            </a:r>
          </a:p>
        </p:txBody>
      </p:sp>
    </p:spTree>
    <p:extLst>
      <p:ext uri="{BB962C8B-B14F-4D97-AF65-F5344CB8AC3E}">
        <p14:creationId xmlns:p14="http://schemas.microsoft.com/office/powerpoint/2010/main" val="8846897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38227-FDE9-4AEA-B535-41B9E4C5F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98D5A7-A657-402C-A45F-D9B4835D13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32226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0173321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670422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0136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0266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2057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0451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77741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12608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3307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1010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3879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38582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5647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07160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0932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4795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6163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9193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861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- 2022-07-18 08:47:40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WHEAT NYHED!! 🙌 De populære små termo og filt-futter! i nye efterårs farver! 😍👌🏼🤎
👉 www.kids-world.dk/wheat-c-1803.html?t=430
Efterårets fedeste nyhed! Så bløde og varme, og helt perfekte til efteråret med deres bløde skridsikre såle!🥰🤎 På shoppen fra str. 19-26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22/07/2022 09:10:28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104.43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6293352251910,6293352265110,6293352276310,6293352288510,6293352295910,6293352308110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5302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CA4961-A8D3-44A4-8100-A0D31B9C3A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01/01/2022 - 19/07/2022</a:t>
            </a:r>
          </a:p>
        </p:txBody>
      </p:sp>
    </p:spTree>
    <p:extLst>
      <p:ext uri="{BB962C8B-B14F-4D97-AF65-F5344CB8AC3E}">
        <p14:creationId xmlns:p14="http://schemas.microsoft.com/office/powerpoint/2010/main" val="7148891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EFEBE-7D29-44C1-BD5D-45F767384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CC288E-31AC-40D4-83CE-EF9AF14BC9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57871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994106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4033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7141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57553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60300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165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0648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65922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41709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53502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6877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46123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635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0027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6250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1500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6822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52980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971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- 2022-07-18 07:04:03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HAR DU SET DET? 👀 Vi har sat ALT UDSALG ned med -40%! 🥳
👉🏻 www.kids-world.dk/spar-40-c-15144.html
Vi har tilføjet flere brands til det store sommerudsalg, så nu kan du finde over 270 brands i det store udsalg – TIL -40%! 🔥 Find bl.a. de populære Done By Deer Snackboks og drikkedunke til -40%! 😍
Rabatsatsen er beregnet ud fra leverandørens vejledende udsalgspris.
Styles på billedet kan være udsolgt eller ekskluderet i forbindelse med udsalget. 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22/07/2022 09:10:28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6293343964510,6293343978510,6293343988110,6293344004910,6293344016710,6293344022710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7409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BF72E4-0428-4F5E-9C87-D36ECCDE33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01/01/2022 - 19/07/2022</a:t>
            </a:r>
          </a:p>
        </p:txBody>
      </p:sp>
    </p:spTree>
    <p:extLst>
      <p:ext uri="{BB962C8B-B14F-4D97-AF65-F5344CB8AC3E}">
        <p14:creationId xmlns:p14="http://schemas.microsoft.com/office/powerpoint/2010/main" val="25498584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432B4-989E-4DF1-A2E2-F787C330D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623E34-41A2-4ED9-8ED9-A8ABFD892F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43059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5310306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342923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9004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12848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7075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0501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14652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9810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6519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1410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7102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24493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98015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3857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6617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5732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2448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42612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970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- 2022-07-17 21:27:00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Name It kjoler! 👗😍 Vi har så mange fine på shoppen lige nu! 🙌
👉 www.kids-world.dk/name-it-c-11914.html?t=197
Se bare de nye 'Lara' blosmterkjoler fra Name It med det flotteste blosmterprint til efteråret! 💐🍁 Find endnu flere smukke kjoler fra Name It helt fra str. 50-152 inde på shoppen. 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22/07/2022 09:10:28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6293302076110,6293302097510,6293302111710,6293302134110,6293302154310,6293302185310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4342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700A45-593F-4A54-97E8-3ED33B3245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01/01/2022 - 19/07/2022</a:t>
            </a:r>
          </a:p>
        </p:txBody>
      </p:sp>
    </p:spTree>
    <p:extLst>
      <p:ext uri="{BB962C8B-B14F-4D97-AF65-F5344CB8AC3E}">
        <p14:creationId xmlns:p14="http://schemas.microsoft.com/office/powerpoint/2010/main" val="14145861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BA6D7-3240-4C40-9DE8-548BCB449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AE050F-954C-42EA-9D33-71EC65ECD0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20844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1741350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979153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8615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7367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99936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63976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7117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6024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2636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7471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4267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4302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75445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4529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2994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9847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4011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2913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911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- 2022-07-17 20:04:02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🌟 UDSALG!!! 🌟 Spar 40% på Lil Atelier udsalg og mere end 270 andre brands i det store sommerudsalg! ☀️😎
👉 www.kids-world.dk/udsalg-c-611.html?m=563
Men husk! 😱 De populære styles og størrelser bliver udsolgt først, så vent ikke for længe med at klikke dine favoritter hjem fra det store udsalg på shoppen! 🛍️🛒💛
Rabatsatsen er beregnet ud fra leverandørens vejledende udsalgspris.
Styles på billedet kan være udsolgt eller ekskluderet i forbindelse med udsalget. 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22/07/2022 09:10:28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6293297114710,6293297122710,6293297134510,6293297146710,6293297154510,6293297163710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6823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EDB06A-66D7-472C-A382-A5354C99C6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01/01/2022 - 19/07/2022</a:t>
            </a:r>
          </a:p>
        </p:txBody>
      </p:sp>
    </p:spTree>
    <p:extLst>
      <p:ext uri="{BB962C8B-B14F-4D97-AF65-F5344CB8AC3E}">
        <p14:creationId xmlns:p14="http://schemas.microsoft.com/office/powerpoint/2010/main" val="8077131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B25CF-E301-4B8B-89F8-DF64313CB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BFDD6E-AF81-4E8F-AC66-0C75447C77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75239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7447868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40015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4241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3566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1213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9775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6033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9813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92038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9041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5351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6934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5399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60148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1468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9795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0224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31813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454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- 2022-07-17 18:22:02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New nyheder! 🎊👏 Og de er alt for seje! 🤩
👉 www.kids-world.dk/the-new-c-3654.html
Og der er landet nogle virkelig fede søskendesæt! 👧🧒❤️ Se bare de her seje borther og sister t-shirts fra str. 3-14 år.! 😎 Hop ind og se endnu flere The New nyheder på shoppen! 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22/07/2022 09:10:28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6293289496510,6293289526510,6293289547310,6293289566910,6293289583310,6293289600110,6293289483310,6293289512510,6293289536710,6293289553710,6293289575110,6293289591110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4387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A7F5AE-18EF-4314-8427-966A7F608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01/01/2022 - 19/07/2022</a:t>
            </a:r>
          </a:p>
        </p:txBody>
      </p:sp>
    </p:spTree>
    <p:extLst>
      <p:ext uri="{BB962C8B-B14F-4D97-AF65-F5344CB8AC3E}">
        <p14:creationId xmlns:p14="http://schemas.microsoft.com/office/powerpoint/2010/main" val="42471187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CE4D7-19BA-4E92-9D1C-1BB85BA27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FD654F-8B68-4EEA-A733-559D3F9ACB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53184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252567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296244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477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3075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7788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6912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583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41129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8903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8277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5988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9217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8423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8581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3954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71160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96136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90051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767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- 2022-07-17 15:26:05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SOMMERUDSALG!! 💛🎊 ALT UDSALG SPAR NU HELE 40%!! 😍🙌
👉 www.kids-world.dk/spar-40-c-15144.html
adidas, Hummel, Lil Atelier, Name It udsalg og mange mange flere! 💛 Faktisk over 270 brands spar nu 40%! 😱 Så skal der shoppes udsalg i mens udvalget er størst!
Rabatsatsen er beregnet ud fra leverandørens vejledende udsalgspris.
Styles på billedet kan være udsolgt eller ekskluderet i forbindelse med udsalget 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22/07/2022 09:10:28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6293279231510,6293279249110,6293279260110,6293279274710,6293279290510,6293279311910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5032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E81F5D-578D-495F-A1F9-09A9ABFEE0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01/01/2022 - 19/07/2022</a:t>
            </a:r>
          </a:p>
        </p:txBody>
      </p:sp>
    </p:spTree>
    <p:extLst>
      <p:ext uri="{BB962C8B-B14F-4D97-AF65-F5344CB8AC3E}">
        <p14:creationId xmlns:p14="http://schemas.microsoft.com/office/powerpoint/2010/main" val="13106230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B97E5-17E0-4A95-B1AB-0EF76075C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Kids-world Kids-world DK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EFCCBF-0DB3-4241-9352-E8E899AB00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78410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8598189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34274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41838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13337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8239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5909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64100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0099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43088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9603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7381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44799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8110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605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8941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5748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5529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6870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79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- 2022-07-17 13:21:03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Før -30% NU -40%! 💥 På alt det fede Reima udsalg på shoppen! 😱🌟
👉 www.kids-world.dk/udsalg-c-611.html?m=80
Har du set, at vi i dag har tilføjet ALLE BRANDS i udsalg på shoppen til sommerudsalget?! ☀️⛱️💛 Så nu kan du altså spare hele 40%! Bl.a. på de her fede overgangsdragter fra Reima! 🤩
Rabatsatsen er beregnet ud fra leverandørens vejledende udsalgspris.
Styles på billedet kan være udsolgt eller ekskluderet i forbindelse med udsalget. 🌼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22/07/2022 09:10:28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6293272209310,6293272219710,6293272233310,6293272257110,6293272267110,6293272285910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003-bb-fb-camp-mixed-fpa-poen-pc-3days-or-100dkk,003-bb-fb-camp-mixed-fpa-poen-pc-3days-or-100dkk,003-bb-fb-camp-mixed-fpa-poen-pc-3days-or-100dkk,003-bb-fb-camp-mixed-fpa-poen-pc-3days-or-100dkk,003-bb-fb-camp-mixed-fpa-poen-pc-3days-or-100dkk,003-bb-fb-camp-mixed-fpa-poen-pc-3days-or-100dk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0283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59F864-E936-4ACD-8674-D0A89556C5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01/01/2022 - 19/07/2022</a:t>
            </a:r>
          </a:p>
        </p:txBody>
      </p:sp>
    </p:spTree>
    <p:extLst>
      <p:ext uri="{BB962C8B-B14F-4D97-AF65-F5344CB8AC3E}">
        <p14:creationId xmlns:p14="http://schemas.microsoft.com/office/powerpoint/2010/main" val="22202481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14</TotalTime>
  <Words>2173</Words>
  <Application>Microsoft Office PowerPoint</Application>
  <PresentationFormat>On-screen Show (4:3)</PresentationFormat>
  <Paragraphs>970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Custom Own Posts Table | Kids-world Kids-world DK - 1 of 26</vt:lpstr>
      <vt:lpstr>Facebook Custom Own Posts Table | Kids-world Kids-world DK - 2 of 26</vt:lpstr>
      <vt:lpstr>Facebook Custom Own Posts Table | Kids-world Kids-world DK - 3 of 26</vt:lpstr>
      <vt:lpstr>Facebook Custom Own Posts Table | Kids-world Kids-world DK - 4 of 26</vt:lpstr>
      <vt:lpstr>Facebook Custom Own Posts Table | Kids-world Kids-world DK - 5 of 26</vt:lpstr>
      <vt:lpstr>Facebook Custom Own Posts Table | Kids-world Kids-world DK - 6 of 26</vt:lpstr>
      <vt:lpstr>Facebook Custom Own Posts Table | Kids-world Kids-world DK - 7 of 26</vt:lpstr>
      <vt:lpstr>Facebook Custom Own Posts Table | Kids-world Kids-world DK - 8 of 26</vt:lpstr>
      <vt:lpstr>Facebook Custom Own Posts Table | Kids-world Kids-world DK - 9 of 26</vt:lpstr>
      <vt:lpstr>Facebook Custom Own Posts Table | Kids-world Kids-world DK - 10 of 26</vt:lpstr>
      <vt:lpstr>Facebook Custom Own Posts Table | Kids-world Kids-world DK - 11 of 26</vt:lpstr>
      <vt:lpstr>Facebook Custom Own Posts Table | Kids-world Kids-world DK - 12 of 26</vt:lpstr>
      <vt:lpstr>Facebook Custom Own Posts Table | Kids-world Kids-world DK - 13 of 26</vt:lpstr>
      <vt:lpstr>Facebook Custom Own Posts Table | Kids-world Kids-world DK - 14 of 26</vt:lpstr>
      <vt:lpstr>Facebook Custom Own Posts Table | Kids-world Kids-world DK - 15 of 26</vt:lpstr>
      <vt:lpstr>Facebook Custom Own Posts Table | Kids-world Kids-world DK - 16 of 26</vt:lpstr>
      <vt:lpstr>Facebook Custom Own Posts Table | Kids-world Kids-world DK - 17 of 26</vt:lpstr>
      <vt:lpstr>Facebook Custom Own Posts Table | Kids-world Kids-world DK - 18 of 26</vt:lpstr>
      <vt:lpstr>Facebook Custom Own Posts Table | Kids-world Kids-world DK - 19 of 26</vt:lpstr>
      <vt:lpstr>Facebook Custom Own Posts Table | Kids-world Kids-world DK - 20 of 26</vt:lpstr>
      <vt:lpstr>Facebook Custom Own Posts Table | Kids-world Kids-world DK - 21 of 26</vt:lpstr>
      <vt:lpstr>Facebook Custom Own Posts Table | Kids-world Kids-world DK - 22 of 26</vt:lpstr>
      <vt:lpstr>Facebook Custom Own Posts Table | Kids-world Kids-world DK - 23 of 26</vt:lpstr>
      <vt:lpstr>Facebook Custom Own Posts Table | Kids-world Kids-world DK - 24 of 26</vt:lpstr>
      <vt:lpstr>Facebook Custom Own Posts Table | Kids-world Kids-world DK - 25 of 26</vt:lpstr>
      <vt:lpstr>Facebook Custom Own Posts Table | Kids-world Kids-world DK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2</cp:revision>
  <dcterms:created xsi:type="dcterms:W3CDTF">2022-07-22T12:25:13Z</dcterms:created>
  <dcterms:modified xsi:type="dcterms:W3CDTF">2022-07-22T12:39:53Z</dcterms:modified>
</cp:coreProperties>
</file>