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9"/>
      <p:bold r:id="rId30"/>
      <p:italic r:id="rId31"/>
      <p:boldItalic r:id="rId3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2.fntdata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3/23/2022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3/23/2022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3/23/2022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3/23/2022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3/23/2022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3/23/2022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3/23/2022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3/23/2022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3/23/2022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3/23/2022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49FF37-BD5F-41C5-A20F-77698B5A082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JKJ TEST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4D7E9D0-C838-41B0-9541-197C4F57FDF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kids-world.dk</a:t>
            </a:r>
          </a:p>
        </p:txBody>
      </p:sp>
    </p:spTree>
    <p:extLst>
      <p:ext uri="{BB962C8B-B14F-4D97-AF65-F5344CB8AC3E}">
        <p14:creationId xmlns:p14="http://schemas.microsoft.com/office/powerpoint/2010/main" val="11445406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460D90-ACD8-4F29-A204-F5A30AFB10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Own Posts Table | Kids-world Kids-world DK - 1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A11491C-FFEA-40A8-BC45-63EB4C4543F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205505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278541746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683355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447703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391002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804543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921088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224543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56851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381548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659524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984887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263839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669733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085276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626388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917394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01985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992884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createTime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Impressions_organic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Impressions_paid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Antal Salg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Beløb brugt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 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 Name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03997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E3C7FE-618B-4828-AE03-37C5577968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08/03/2022 - 15/03/2022</a:t>
            </a:r>
          </a:p>
        </p:txBody>
      </p:sp>
    </p:spTree>
    <p:extLst>
      <p:ext uri="{BB962C8B-B14F-4D97-AF65-F5344CB8AC3E}">
        <p14:creationId xmlns:p14="http://schemas.microsoft.com/office/powerpoint/2010/main" val="37768394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5A1B14-BC20-4A72-8F95-F08A9B5171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Own Posts Table | Kids-world Kids-world DK - 2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AACC86E-157E-4445-9DC1-B8957C16393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097070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396172938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705064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60216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027205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804587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591201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303470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307984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092164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292446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109591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094725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272843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742929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540503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36134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666761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916191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createTime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Impressions_organic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Impressions_paid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Antal Salg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Beløb brugt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 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 Name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36950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Kids-world Kids-world DK - 2022-03-15 21:23:02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Madpakken bliver lidt sjovere med flotte glimmer madkasser! ✨🍎🥕
👉 www.kids-world.dk/little-lovely-company-madkasser-4-stk-roed-glimmer-p-217591.html
Se bare de her mega fine glimmer madkasser fra A Little Lovely Company! 😍 Kr. 99,95 – Pak evt. madkasserne og en drikkedunk i den flotte kølertaske fra A Little Lovely Company! 🍍🥑
Find den søde kølertaske lige her:
👉 www.kids-world.dk/little-lovely-company-koeletaske-rosa-glimmer-kanin-p-168400.html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23/03/2022 14:48:00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55057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87980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15BE48-02E0-4840-ADAE-4F0AA13B3C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08/03/2022 - 15/03/2022</a:t>
            </a:r>
          </a:p>
        </p:txBody>
      </p:sp>
    </p:spTree>
    <p:extLst>
      <p:ext uri="{BB962C8B-B14F-4D97-AF65-F5344CB8AC3E}">
        <p14:creationId xmlns:p14="http://schemas.microsoft.com/office/powerpoint/2010/main" val="42256239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15FE52-D4E1-4097-B69D-0047ED5638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Own Posts Table | Kids-world Kids-world DK - 3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0E48E3E-3266-4CB5-880A-BF990A24186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682218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314865387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309605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426885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076684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628572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931116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361269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334164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530822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444426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142008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677386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002797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111672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383892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370476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408252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116103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createTime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Impressions_organic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Impressions_paid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Antal Salg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Beløb brugt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 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 Name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15005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Kids-world Kids-world DK - 2022-03-15 20:02:00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20% EKSTRA på allerede nedatte sko fra vores Flash Deals! 🎊👏
👉 www.kids-world.dk/flash-deals-c-3226_17207.html
Så skal du spare 20% EKSTRA på de seje sneaks fra Reebok med sjove dyrehoveder på, så skal du bare bruge rabatkoden, og så får du 20% EKSTRA på dem! 🧡🙌
BRUG KODEN: SKO20
MEN HUSK! Tilbuddet gælder kun til og med d. 17/03-2022 kl. 23:59! Så det er nu dine favorit sneaks/sko, begyndersko eller blinkesko skal klikkes hjem! 🤩🌟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23/03/2022 14:48:00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752.81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6279025366510,6279025366710,6279025366910,6279025367110,6279025367310,6279025367510,6279038769110,6279038773910,6279038782510,6279038787110,6279038796310,6279038802510,6279025820310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001-fb-camp-mixed-fpa-poen-pc,001-fb-camp-mixed-fpa-poen-pc,001-fb-camp-mixed-fpa-poen-pc,001-fb-camp-mixed-fpa-poen-pc,001-fb-camp-mixed-fpa-poen-pc,001-fb-camp-mixed-fpa-poen-pc,003-bb-fb-camp-mixed-fpa-poen-pc-3days-or-100dkk,003-bb-fb-camp-mixed-fpa-poen-pc-3days-or-100dkk,003-bb-fb-camp-mixed-fpa-poen-pc-3days-or-100dkk,003-bb-fb-camp-mixed-fpa-poen-pc-3days-or-100dkk,003-bb-fb-camp-mixed-fpa-poen-pc-3days-or-100dkk,003-bb-fb-camp-mixed-fpa-poen-pc-3days-or-100dkk,105-fb-camp-prosp-ma-conv-l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52837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5EF64A-BA59-4186-A765-3B8DCFC83D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08/03/2022 - 15/03/2022</a:t>
            </a:r>
          </a:p>
        </p:txBody>
      </p:sp>
    </p:spTree>
    <p:extLst>
      <p:ext uri="{BB962C8B-B14F-4D97-AF65-F5344CB8AC3E}">
        <p14:creationId xmlns:p14="http://schemas.microsoft.com/office/powerpoint/2010/main" val="11543264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3882E6-1166-4930-802B-EF865532D3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Own Posts Table | Kids-world Kids-world DK - 4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5EA4DF5-31D3-4735-994D-4CEB26BDF66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93845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123415837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20349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936347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412090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103087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435928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430758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413569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785292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190340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057895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531145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634083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880211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760360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358344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244728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289749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createTime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Impressions_organic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Impressions_paid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Antal Salg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Beløb brugt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 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 Name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39291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Kids-world Kids-world DK - 2022-03-15 18:33:04</a:t>
                      </a:r>
                      <a:r>
                        <a:rPr kumimoji="0" lang="da-DK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SunnyLife Badelegetøj // De her hvaler er da for sjove! 🐳👏🏻
👉🏻 www.kids-world.dk/sunnylife-badelegetoej-bath-squirters-whale-p-235752.html
Man kan da ikke andet end at blive glad når man ser på de her bade-hvaler! 🙌🏻😍 Og så kan de endda sprøjte med vand! 🤩 Pakken indeholder 6 styks smilende hvaler, som med sikkerhed vil blive et hit derhjemme! 🐳😃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23/03/2022 14:48:00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57581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F0C5AE-A4FD-441B-AD43-38A6A64ACA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08/03/2022 - 15/03/2022</a:t>
            </a:r>
          </a:p>
        </p:txBody>
      </p:sp>
    </p:spTree>
    <p:extLst>
      <p:ext uri="{BB962C8B-B14F-4D97-AF65-F5344CB8AC3E}">
        <p14:creationId xmlns:p14="http://schemas.microsoft.com/office/powerpoint/2010/main" val="42492929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715919-0867-4AAA-8661-3CFAA1B9C3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Own Posts Table | Kids-world Kids-world DK - 5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F8090E9-DA99-4A77-9B7D-605A966B2BB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381645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414101968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960665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775045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66879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438835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809515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224403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35925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235447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88991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708186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250877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527692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89533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083340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231679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504075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507593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createTime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Impressions_organic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Impressions_paid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Antal Salg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Beløb brugt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 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 Name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86499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Kids-world Kids-world DK - 2022-03-15 17:02:00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NYHEDER FRA BRUUNS BAZAAR! 💙✈
👉🏻 www.kids-world.dk/bruuns-bazaar-c-13390.html
Ej altså! 🥺 Se lige det her mega søde print med luftballoner og flyvemaskiner fra Bruuns Bazaar! 🤩 Det er lige landet på shoppen i str. 50-86! 👏🏻  
Der er kommet så mange lækre nyheder fra Bruuns Bazaar, som du kan finde på shoppen lige nu! 😍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23/03/2022 14:48:00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64828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46751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539.98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6279022903310,6279022911510,6279022917910,6279022926910,6279022933910,6279022936110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003-bb-fb-camp-mixed-fpa-poen-pc-3days-or-100dkk,003-bb-fb-camp-mixed-fpa-poen-pc-3days-or-100dkk,003-bb-fb-camp-mixed-fpa-poen-pc-3days-or-100dkk,003-bb-fb-camp-mixed-fpa-poen-pc-3days-or-100dkk,003-bb-fb-camp-mixed-fpa-poen-pc-3days-or-100dkk,003-bb-fb-camp-mixed-fpa-poen-pc-3days-or-100dk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81547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69A7F4-8AC5-4614-96BB-BD2061BF4E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08/03/2022 - 15/03/2022</a:t>
            </a:r>
          </a:p>
        </p:txBody>
      </p:sp>
    </p:spTree>
    <p:extLst>
      <p:ext uri="{BB962C8B-B14F-4D97-AF65-F5344CB8AC3E}">
        <p14:creationId xmlns:p14="http://schemas.microsoft.com/office/powerpoint/2010/main" val="31232662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F43963-88E7-489A-90C3-4EC97EE8FE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Own Posts Table | Kids-world Kids-world DK - 6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1065F08-4AB2-48B3-A172-59EB8A1F9E2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494257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241042725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600514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982691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156532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016201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565328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661848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891256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754864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549249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041426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929728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891984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137455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067818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789237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880511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534766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createTime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Impressions_organic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Impressions_paid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Antal Salg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Beløb brugt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 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 Name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34417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Kids-world Kids-world DK - 2022-03-15 15:31:00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Wauw! 😍 Nye styles fra adidas Original til de små! 🌸☀️
👉🏻 www.kids-world.dk/adidas-originals-c-3800.html
Ej altså! 🥺 Se lige de nye styles fra adidas Original! 🤩 Kunne du også forestille dig de små rende rundt i de her mega søde sæt! 🥺🌸 Fra str. 62 – 104! 👏🏻 
Du kan finde flere fede prints fra adidas Original inde på shoppen lige nu. 🙌🏻 Her kan du også finde de lyserøde prints til de større! 😍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23/03/2022 14:48:00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41789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37831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144.97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6279014165710,6279014176310,6279014179910,6279014186310,6279014191310,6279014193710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003-bb-fb-camp-mixed-fpa-poen-pc-3days-or-100dkk,003-bb-fb-camp-mixed-fpa-poen-pc-3days-or-100dkk,003-bb-fb-camp-mixed-fpa-poen-pc-3days-or-100dkk,003-bb-fb-camp-mixed-fpa-poen-pc-3days-or-100dkk,003-bb-fb-camp-mixed-fpa-poen-pc-3days-or-100dkk,003-bb-fb-camp-mixed-fpa-poen-pc-3days-or-100dk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20680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727447-C365-4E72-964D-0ACE57C15F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08/03/2022 - 15/03/2022</a:t>
            </a:r>
          </a:p>
        </p:txBody>
      </p:sp>
    </p:spTree>
    <p:extLst>
      <p:ext uri="{BB962C8B-B14F-4D97-AF65-F5344CB8AC3E}">
        <p14:creationId xmlns:p14="http://schemas.microsoft.com/office/powerpoint/2010/main" val="18824148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4064C4-A07C-4730-8DDC-ACB529D6B2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Own Posts Table | Kids-world Kids-world DK - 7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8484C90-6292-4AE1-9E85-E04C8288D4C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268033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299004323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566922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120042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773698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33988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242450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91436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900293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752305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486359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519892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948638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628673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421541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582169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873825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125120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194311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createTime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Impressions_organic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Impressions_paid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Antal Salg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Beløb brugt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 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 Name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58148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Kids-world Kids-world DK - 2022-03-15 13:30:00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Klar, parat, skolestart! 😍🎒 Fed dinosaur skoletaske fra Jeva! 🦖
👉🏻 www.kids-world.dk/jeva-c-12941.html
Se lige den her mega seje dinosaur skoletaske fra Jeva! 😎 Så kan man vidst kun glæde sig til at starte i skole og vise sin nye skoletaske frem! 😍 Skoletasken har en ergonomisk foamback-ryg, en praktisk brystklemme, madkasserum, drikkedunksholder, gymnastikpose og meget mere. 👏🏻
Find alle skoletaskerne fra Jeva på shoppen! 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23/03/2022 14:48:00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38406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39436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DADAAF-AC33-455B-A1C4-B22E83CAB5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08/03/2022 - 15/03/2022</a:t>
            </a:r>
          </a:p>
        </p:txBody>
      </p:sp>
    </p:spTree>
    <p:extLst>
      <p:ext uri="{BB962C8B-B14F-4D97-AF65-F5344CB8AC3E}">
        <p14:creationId xmlns:p14="http://schemas.microsoft.com/office/powerpoint/2010/main" val="15105430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6A5B75-64F0-435F-B828-59F968277F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Own Posts Table | Kids-world Kids-world DK - 8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E481E92-3363-4578-BCC7-7D2B1C93CFA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221484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174210716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715465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631580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76828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451360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301187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666242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742763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397093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385826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389003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451583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295028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288480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142227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998779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434338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300497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createTime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Impressions_organic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Impressions_paid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Antal Salg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Beløb brugt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 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 Name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66626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Kids-world Kids-world DK - 2022-03-15 11:55:00</a:t>
                      </a:r>
                      <a:r>
                        <a:rPr kumimoji="0" lang="da-DK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ALLEREDE NEDSATTE GLIMMERSNEAKS TIL 20% EKSTRA! ✨😍🙌 JA! Du hørte rigtigt! 20% Ekstra på glimmer!! 😱
👉 www.kids-world.dk/flash-deals-c-3226_17207.html
BRUG KODEN: SKO20
Så er du også bare helt vilde med glimmersneaks? 😁👏 SÅ ER DET NU DU SKAL SLÅ TIL! 🏃 For vi kører sko-kup i vores Flash Deals til og med d. 17/3-2022 kl. 23:59! ⚡
Men også på fede sko/sneakers, blinkesko og begyndersko! 🙈
Styles på billedet kan blive udsolgt i forbindelse med udsalget.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23/03/2022 14:48:00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91079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4454.53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6279025256310,6279025256510,6279025256710,6279025256910,6279025257110,6279025257310,6278989240510,6278989250710,6278989277910,6278989284310,6278989291510,6278989298110,6279033029310,6279033030110,6279025767910,6279033029510,6279033029710,6279033029910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001-fb-camp-mixed-fpa-poen-pc,001-fb-camp-mixed-fpa-poen-pc,001-fb-camp-mixed-fpa-poen-pc,001-fb-camp-mixed-fpa-poen-pc,001-fb-camp-mixed-fpa-poen-pc,001-fb-camp-mixed-fpa-poen-pc,003-bb-fb-camp-mixed-fpa-poen-pc-3days-or-100dkk,003-bb-fb-camp-mixed-fpa-poen-pc-3days-or-100dkk,003-bb-fb-camp-mixed-fpa-poen-pc-3days-or-100dkk,003-bb-fb-camp-mixed-fpa-poen-pc-3days-or-100dkk,003-bb-fb-camp-mixed-fpa-poen-pc-3days-or-100dkk,003-bb-fb-camp-mixed-fpa-poen-pc-3days-or-100dkk,102-fb-camp-prosp-fpa-conv-pc,104-fb-camp-prosp-fpa-traf-pc-lpv,105-fb-camp-prosp-ma-conv-lc,203-fb-camp-retarg-fpa-conv-pc,203-fb-camp-retarg-fpa-conv-pc,205-fb-camp-retarg-fpa-conv-pc-lp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93382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6A2E99-7022-4A6F-9A62-80AC584CFD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08/03/2022 - 15/03/2022</a:t>
            </a:r>
          </a:p>
        </p:txBody>
      </p:sp>
    </p:spTree>
    <p:extLst>
      <p:ext uri="{BB962C8B-B14F-4D97-AF65-F5344CB8AC3E}">
        <p14:creationId xmlns:p14="http://schemas.microsoft.com/office/powerpoint/2010/main" val="34198376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1932A0-4EB9-44A8-8FC5-818E0A165F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Own Posts Table | Kids-world Kids-world DK - 9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F050A01-0BE0-4688-A83F-E4967AE2C9F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745754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156603506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666490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794750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82005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434828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780678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220868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472062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407827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540917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603226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608448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788012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297953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577896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349215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737381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722950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createTime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Impressions_organic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Impressions_paid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Antal Salg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Beløb brugt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 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 Name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77710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Kids-world Kids-world DK - 2022-03-15 10:08:00</a:t>
                      </a:r>
                      <a:r>
                        <a:rPr kumimoji="0" lang="da-DK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PRAKTISKE isterningebakker fra Sistema - Kan både bruges til vand, mos og grød! 😋🥦🥕 39,95 kr. 
👉 www.kids-world.dk/sistema-c-12371.html?t=3746
For de er nemlig fødevaregodkendte, så ungernes mos og grød kan laves og fryses ned på forhånd! 🤩👏 OG!! Så kan de også gå i opvaskemaskinen! 😜 Find dem også på shoppen i en fed grøn farve! 💚💙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23/03/2022 14:48:00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155739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49749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105990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0.2632 %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7132.23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6278972833310,6278972842910,6278972851710,6278972863710,6278972877110,6278972881510,6279032921510,6279032922110,6279032921310,6279032921910,6279032921710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003-bb-fb-camp-mixed-fpa-poen-pc-3days-or-100dkk,003-bb-fb-camp-mixed-fpa-poen-pc-3days-or-100dkk,003-bb-fb-camp-mixed-fpa-poen-pc-3days-or-100dkk,003-bb-fb-camp-mixed-fpa-poen-pc-3days-or-100dkk,003-bb-fb-camp-mixed-fpa-poen-pc-3days-or-100dkk,003-bb-fb-camp-mixed-fpa-poen-pc-3days-or-100dkk,102-fb-camp-prosp-fpa-conv-pc,104-fb-camp-prosp-fpa-traf-pc-lpv,203-fb-camp-retarg-fpa-conv-pc,203-fb-camp-retarg-fpa-conv-pc,205-fb-camp-retarg-fpa-conv-pc-lp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37330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16D2F8-3ACA-423F-994E-E0DA0DA352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08/03/2022 - 15/03/2022</a:t>
            </a:r>
          </a:p>
        </p:txBody>
      </p:sp>
    </p:spTree>
    <p:extLst>
      <p:ext uri="{BB962C8B-B14F-4D97-AF65-F5344CB8AC3E}">
        <p14:creationId xmlns:p14="http://schemas.microsoft.com/office/powerpoint/2010/main" val="24548754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86C031-E65F-4D7D-BFA0-4F44D5F3B3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Own Posts Table | Kids-world Kids-world DK - 10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249E4A1-CBA9-4F97-8DCE-7DD622A6DEA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417745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385073711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442637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580841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593590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632503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926319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60073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209875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899103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911099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421797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73254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332485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759313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625404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280050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376863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070871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createTime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Impressions_organic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Impressions_paid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Antal Salg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Beløb brugt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 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 Name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21386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Kids-world Kids-world DK - 2022-03-15 08:30:00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GLIMMER NYHEDER fra Petit By Sofie Schnoor! ✨ 
👉🏻 www.kids-world.dk/petit-by-sofie-schnoor-c-1775.html?t=290,282
WOW! 😍 Forestil dig lige de små i de her mega søde glimmer sandaler fra Petit By Sofie Schnoor! ✨ De er da helt sikkert et MUST HAVE i sommergarderoben! ☀️ Kender du en lille en som ville elske sådan et par sandaler? 😍
Find dem på shoppen fra str. 20-28 - afhængig af model! 🙌🏻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23/03/2022 14:48:00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36089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36089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03729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A59BA3-423A-4472-A860-50429CDE52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08/03/2022 - 15/03/2022</a:t>
            </a:r>
          </a:p>
        </p:txBody>
      </p:sp>
    </p:spTree>
    <p:extLst>
      <p:ext uri="{BB962C8B-B14F-4D97-AF65-F5344CB8AC3E}">
        <p14:creationId xmlns:p14="http://schemas.microsoft.com/office/powerpoint/2010/main" val="38051494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C6CA7C-5E52-4410-899A-5EAB4E0B64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Own Posts Table | Kids-world Kids-world DK - 11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B4ED417-D38B-42AF-B64F-7B6DEE1B627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689540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320139388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301109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753905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547431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343680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46920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427670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825826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822051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556679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40947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825729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910973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751376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026355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833288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624637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543446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createTime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Impressions_organic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Impressions_paid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Antal Salg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Beløb brugt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 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 Name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80980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Kids-world Kids-world DK - 2022-03-15 07:02:00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 LIGE de her mega seje sko fra Reebok til de små! 🤩🙌🏻
👉🏻 www.kids-world.dk/sko-c-3226_2313.html?m=247,286
Amen altså! De her sko fra Reebok er altså bare for fede! 😍 Og har du set det seje mønster under skoene, som sikrer et godt fodfæste? 😮 Skoene er med velcro og så har de en fast hælkappe og et beskyttende lag over tæerne! 🥰 Virkelig fede og praktiske sko til de små, som du lige nu kan finde på shoppen fra str. 20-26! 👏🏻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23/03/2022 14:48:00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36686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36686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47021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4F0BA7-3873-4AF5-A8C9-273A90BDE9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08/03/2022 - 15/03/2022</a:t>
            </a:r>
          </a:p>
        </p:txBody>
      </p:sp>
    </p:spTree>
    <p:extLst>
      <p:ext uri="{BB962C8B-B14F-4D97-AF65-F5344CB8AC3E}">
        <p14:creationId xmlns:p14="http://schemas.microsoft.com/office/powerpoint/2010/main" val="2247119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653FC8-6D96-4F22-A8CB-9405AF17C5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Own Posts Table | Kids-world Kids-world DK - 12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625EB1E-7DFD-4490-B9F5-4A7FC2474DF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971464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66380641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687131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439392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06903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577102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115045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866941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145239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108035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198181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390893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591396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450695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874652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005999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740299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650300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499212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createTime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Impressions_organic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Impressions_paid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Antal Salg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Beløb brugt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 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 Name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6518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Kids-world Kids-world DK - 2022-03-15 01:01:03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NYE FLASH DEALS!! 🎊 Gør et sko-kup og spar 20% EKSTRA! 👟🙌😄
👉 www.kids-world.dk/flash-deals-c-3226_17207.html
Der er nemlig 20% EKSTRA på sååå mange mega fede sko/sneakers, begyndersko og blinkesko i Flash Deals! 🤩👟 Og det er mærker som Hummel, adidas, Reebok, Bisgaard, Geox og mange flere! 👏
MEN!! Tilbuddet gælder kun til og med d. 17/3-2022 kl. 23:59 – så det er nu der skal gøres et sko-kup! 🌟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23/03/2022 14:48:00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52782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2118.35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6279025199110,6279025199310,6279025199510,6279025199710,6279025199910,6279025200110,6278928205510,6278928209710,6278928213910,6278928218710,6278928227710,6278928235510,6279032788510,6279032788710,6279025722910,6279032788110,6279032788310,6279032788910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001-fb-camp-mixed-fpa-poen-pc,001-fb-camp-mixed-fpa-poen-pc,001-fb-camp-mixed-fpa-poen-pc,001-fb-camp-mixed-fpa-poen-pc,001-fb-camp-mixed-fpa-poen-pc,001-fb-camp-mixed-fpa-poen-pc,003-bb-fb-camp-mixed-fpa-poen-pc-3days-or-100dkk,003-bb-fb-camp-mixed-fpa-poen-pc-3days-or-100dkk,003-bb-fb-camp-mixed-fpa-poen-pc-3days-or-100dkk,003-bb-fb-camp-mixed-fpa-poen-pc-3days-or-100dkk,003-bb-fb-camp-mixed-fpa-poen-pc-3days-or-100dkk,003-bb-fb-camp-mixed-fpa-poen-pc-3days-or-100dkk,102-fb-camp-prosp-fpa-conv-pc,104-fb-camp-prosp-fpa-traf-pc-lpv,105-fb-camp-prosp-ma-conv-lc,203-fb-camp-retarg-fpa-conv-pc,203-fb-camp-retarg-fpa-conv-pc,205-fb-camp-retarg-fpa-conv-pc-lp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68635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4AB609-A90D-4031-8A44-753BCD90BA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08/03/2022 - 15/03/2022</a:t>
            </a:r>
          </a:p>
        </p:txBody>
      </p:sp>
    </p:spTree>
    <p:extLst>
      <p:ext uri="{BB962C8B-B14F-4D97-AF65-F5344CB8AC3E}">
        <p14:creationId xmlns:p14="http://schemas.microsoft.com/office/powerpoint/2010/main" val="9473725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6E5AD8-D5EB-4B17-98EA-EFD1FA339A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Own Posts Table | Kids-world Kids-world DK - 13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DBDA4BC-FFDA-4081-8124-6BEE0DB0456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293968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236650074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501791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116637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136193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623904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84559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282293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891915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10379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771889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739648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539323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999234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269213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957471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81300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716283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280384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createTime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Impressions_organic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Impressions_paid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Antal Salg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Beløb brugt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 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 Name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0942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Kids-world Kids-world DK - 2022-03-14 20:03:03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GRAVEMASKINER!! 🚜🤩 Se lige det her alt for seje AOP regntøj fra CeLaVi! 🙌☔
👉 www.kids-world.dk/celavi-c-204.html
Kender du en, som bare elsker gravemaskiner?🚜 Så skal du helt sikkert lige vise dem de her smarte nyheder fra CeLaVi! 💦 Perfekt her til det ustabile forårsvejr! 🍃
Find regndragten fra str. 70-110 og regntøjet fra str. 80-100 med seler og str. 110-140 uden seler. ⭐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23/03/2022 14:48:00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707.16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6279024616310,6279024622310,6279024973510,6279024981310,6278910483910,6278910490510,6278910497310,6278910504710,6278910510510,6278912415710,6279032750910,6279032751110,6279032750510,6279032750710,6279032751310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002-bb-fb-camp-mixed-fpa-traffic-pc-lpv-7days-or-500dkk,002-bb-fb-camp-mixed-fpa-traffic-pc-lpv-7days-or-500dkk,002-bb-fb-camp-mixed-fpa-traffic-pc-lpv-7days-or-500dkk,002-bb-fb-camp-mixed-fpa-traffic-pc-lpv-7days-or-500dkk,003-bb-fb-camp-mixed-fpa-poen-pc-3days-or-100dkk,003-bb-fb-camp-mixed-fpa-poen-pc-3days-or-100dkk,003-bb-fb-camp-mixed-fpa-poen-pc-3days-or-100dkk,003-bb-fb-camp-mixed-fpa-poen-pc-3days-or-100dkk,003-bb-fb-camp-mixed-fpa-poen-pc-3days-or-100dkk,003-bb-fb-camp-mixed-fpa-poen-pc-3days-or-100dkk,102-fb-camp-prosp-fpa-conv-pc,104-fb-camp-prosp-fpa-traf-pc-lpv,203-fb-camp-retarg-fpa-conv-pc,203-fb-camp-retarg-fpa-conv-pc,205-fb-camp-retarg-fpa-conv-pc-lp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66447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F8592D-7878-4A98-9D00-277CF1099E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08/03/2022 - 15/03/2022</a:t>
            </a:r>
          </a:p>
        </p:txBody>
      </p:sp>
    </p:spTree>
    <p:extLst>
      <p:ext uri="{BB962C8B-B14F-4D97-AF65-F5344CB8AC3E}">
        <p14:creationId xmlns:p14="http://schemas.microsoft.com/office/powerpoint/2010/main" val="11188406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87236D-2EDF-4D9E-9422-ECA4296F5D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Own Posts Table | Kids-world Kids-world DK - 14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2A5D5A8-8BD8-4AB5-BE89-714960449BF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302607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165013911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398209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228168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417434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73506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039586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599548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631461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517585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844608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373629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411226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888252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151416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513766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535392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969720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949571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createTime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Impressions_organic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Impressions_paid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Antal Salg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Beløb brugt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 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 Name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85721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Kids-world Kids-world DK - 2022-03-14 18:29:02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Kender du en kæmpe Gurli Gris fan? 🐷😍
👉🏻 www.kids-world.dk/advanced_search_result.php?t=255,440&amp;keywords=gurli%20gris
Så se lige de her seje huer og handsker med Gurli Gris! 🤩 De er da bare alt for seje og helt sikkert et MUST HAVE for en ægte Gurli Gris fan! 🐷😍 Find dem på shoppen! 👆🏻
HUSK at vi sender med gratis fragt til alle danske adresser! 🙌🏻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23/03/2022 14:48:00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6278901662710,6278901680510,6278903770510,6278903780710,6278903786510,6278903794710,6278912392710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003-bb-fb-camp-mixed-fpa-poen-pc-3days-or-100dkk,003-bb-fb-camp-mixed-fpa-poen-pc-3days-or-100dkk,003-bb-fb-camp-mixed-fpa-poen-pc-3days-or-100dkk,003-bb-fb-camp-mixed-fpa-poen-pc-3days-or-100dkk,003-bb-fb-camp-mixed-fpa-poen-pc-3days-or-100dkk,003-bb-fb-camp-mixed-fpa-poen-pc-3days-or-100dkk,003-bb-fb-camp-mixed-fpa-poen-pc-3days-or-100dk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96649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102E7D-B258-4A98-AAE4-6A0E4FEAC2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08/03/2022 - 15/03/2022</a:t>
            </a:r>
          </a:p>
        </p:txBody>
      </p:sp>
    </p:spTree>
    <p:extLst>
      <p:ext uri="{BB962C8B-B14F-4D97-AF65-F5344CB8AC3E}">
        <p14:creationId xmlns:p14="http://schemas.microsoft.com/office/powerpoint/2010/main" val="32869232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D41928-E420-4A0E-B2EC-BBA8EE5E2B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Own Posts Table | Kids-world Kids-world DK - 15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81D2E51-30CA-4DAC-9BBA-323B1D9F86C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544707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297453476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560907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050775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869320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613597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531174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575377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203534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802213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962275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41730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842618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772693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252461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781224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711559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032085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375012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createTime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Impressions_organic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Impressions_paid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Antal Salg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Beløb brugt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 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 Name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97920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Kids-world Kids-world DK - 2022-03-14 17:09:03</a:t>
                      </a:r>
                      <a:r>
                        <a:rPr kumimoji="0" lang="da-DK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DISKO BADELEGETØJ! ✨ Også endda som de fineste enhjørninger! 🦄🌸 2 stk. 109,95 kr. 
👉 www.kids-world.dk/sunnylife-badelegetoej-bath-lights-unicorn-p-235754.html
Badetiden bliver bare lidt sjovere med sjovt badelegetøj! 💦 Og de her søde lysende enhjørninger kan hurtigt gå hen og blive et hit i badekaret – måske endda så meget, at det bliver svært at komme op af badet igen! 🙈😁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23/03/2022 14:48:00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69646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7B6E53-66AD-467C-BD4D-09A6CF3244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08/03/2022 - 15/03/2022</a:t>
            </a:r>
          </a:p>
        </p:txBody>
      </p:sp>
    </p:spTree>
    <p:extLst>
      <p:ext uri="{BB962C8B-B14F-4D97-AF65-F5344CB8AC3E}">
        <p14:creationId xmlns:p14="http://schemas.microsoft.com/office/powerpoint/2010/main" val="28564259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7D3FAD-732F-4B7D-B38C-630FCCF69C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Own Posts Table | Kids-world Kids-world DK - 16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64FFB80-336B-4A83-A218-23B418AF863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929199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247805544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379172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358847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333655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954886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940416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476188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859223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206905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945378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34446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929983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171295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145542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298728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263151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769868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279705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createTime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Impressions_organic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Impressions_paid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Antal Salg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Beløb brugt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 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 Name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7462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Kids-world Kids-world DK - 2022-03-14 15:55:01</a:t>
                      </a:r>
                      <a:r>
                        <a:rPr kumimoji="0" lang="da-DK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 fineste små forårs sneakers fra Reima er landet på shoppen! 🥰☀️
👉 www.kids-world.dk/reima-c-304.html
Se lige farverne på de her nye sko - så bliver det ikke bedre! 🤩🌈
De her god polstring omkring åbningen, så der er god støtte i skoen og så er de nemme at få af og på med elastik båndet og velcro! 🥰 Skoene fås i str. 22-28 🙌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23/03/2022 14:48:00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35986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32.43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6278882298510,6278882307910,6278882319310,6278882324110,6278882328710,6278882336910,6278903716110,6278903730710,6278903733710,6278903745910,6278912319510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003-bb-fb-camp-mixed-fpa-poen-pc-3days-or-100dkk,003-bb-fb-camp-mixed-fpa-poen-pc-3days-or-100dkk,003-bb-fb-camp-mixed-fpa-poen-pc-3days-or-100dkk,003-bb-fb-camp-mixed-fpa-poen-pc-3days-or-100dkk,003-bb-fb-camp-mixed-fpa-poen-pc-3days-or-100dkk,003-bb-fb-camp-mixed-fpa-poen-pc-3days-or-100dkk,003-bb-fb-camp-mixed-fpa-poen-pc-3days-or-100dkk,003-bb-fb-camp-mixed-fpa-poen-pc-3days-or-100dkk,003-bb-fb-camp-mixed-fpa-poen-pc-3days-or-100dkk,003-bb-fb-camp-mixed-fpa-poen-pc-3days-or-100dkk,003-bb-fb-camp-mixed-fpa-poen-pc-3days-or-100dk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78340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C63F18-A1CF-4D28-AF13-3B77B16A74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08/03/2022 - 15/03/2022</a:t>
            </a:r>
          </a:p>
        </p:txBody>
      </p:sp>
    </p:spTree>
    <p:extLst>
      <p:ext uri="{BB962C8B-B14F-4D97-AF65-F5344CB8AC3E}">
        <p14:creationId xmlns:p14="http://schemas.microsoft.com/office/powerpoint/2010/main" val="18790944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3D1D5A-441E-498A-8A02-8847D2EFE2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Own Posts Table | Kids-world Kids-world DK - 17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0092C34-2052-49E1-AB84-9596D5D05BF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789969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363455561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198025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836894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060620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220214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821093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607031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479042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045441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306695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565542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399276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932631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228370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447761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511429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04831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744347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createTime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Impressions_organic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Impressions_paid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Antal Salg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Beløb brugt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 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 Name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45895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Kids-world Kids-world DK - 2022-03-14 13:10:01</a:t>
                      </a:r>
                      <a:r>
                        <a:rPr kumimoji="0" lang="da-DK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Nye skønne nyheder fra bObles er landet på shoppen! 🥳
👉 www.kids-world.dk/bobles-c-4242.html
Se lige de fineste farver der er kommet hjem fra bObles og deres nye kollektion! 😍
Så skal der tumles, leges og hygges - vælg mellem kyllingen, krokodillen, elefanten eller små søde tumlesten blandt de nye farver! 🤩🥳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23/03/2022 14:48:00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41514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6278864261710,6278864267510,6278864270110,6278864274110,6278864279510,6278864283510,6278903664510,6278903684710,6278903693110,6278903705710,6278912309110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003-bb-fb-camp-mixed-fpa-poen-pc-3days-or-100dkk,003-bb-fb-camp-mixed-fpa-poen-pc-3days-or-100dkk,003-bb-fb-camp-mixed-fpa-poen-pc-3days-or-100dkk,003-bb-fb-camp-mixed-fpa-poen-pc-3days-or-100dkk,003-bb-fb-camp-mixed-fpa-poen-pc-3days-or-100dkk,003-bb-fb-camp-mixed-fpa-poen-pc-3days-or-100dkk,003-bb-fb-camp-mixed-fpa-poen-pc-3days-or-100dkk,003-bb-fb-camp-mixed-fpa-poen-pc-3days-or-100dkk,003-bb-fb-camp-mixed-fpa-poen-pc-3days-or-100dkk,003-bb-fb-camp-mixed-fpa-poen-pc-3days-or-100dkk,003-bb-fb-camp-mixed-fpa-poen-pc-3days-or-100dk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03362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40D08D-FBA4-4EFC-8F36-D55EAEE969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08/03/2022 - 15/03/2022</a:t>
            </a:r>
          </a:p>
        </p:txBody>
      </p:sp>
    </p:spTree>
    <p:extLst>
      <p:ext uri="{BB962C8B-B14F-4D97-AF65-F5344CB8AC3E}">
        <p14:creationId xmlns:p14="http://schemas.microsoft.com/office/powerpoint/2010/main" val="30301501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43545D-42EE-4A53-AF55-48D744404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Own Posts Table | Kids-world Kids-world DK - 18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A833C5A-59AC-4350-8358-DD9AE15D7F7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882048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142272626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145852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946184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501198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942335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684952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840861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253769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492407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9148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334177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990054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004730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998194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689629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453641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381224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340226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createTime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Impressions_organic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Impressions_paid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Antal Salg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Beløb brugt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 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 Name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64064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Kids-world Kids-world DK - 2022-03-14 12:27:01</a:t>
                      </a:r>
                      <a:r>
                        <a:rPr kumimoji="0" lang="da-DK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 lige et par seje SPIDERMAN sneakers adidas har lavet! 😱🕷️
👉 www.kids-world.dk/adidas-performance-sko-spiderman-fortarun-blue-ink-orange-p-244598.html
De her seje sneakers har det høje skaft, som en basketball sko og fås i str. 35-40 😎🏀
Skoene er nemme at få på og lukkes med velcrostroppen - og så har de det seje Spiderman mønster på sig og er naturligvis i de rigtige farver ❤️💙
Kender du en Spiderman fan der ville elske de her seje sneakers? 😍🕸️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23/03/2022 14:48:00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78548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58458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0.1070 %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1153.47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6278969081110,6278969090910,6278969098510,6278969107110,6279024544310,6279024554510,6279024561710,6279024576510,6278860980710,6278860985510,6278860990310,6278860996710,6278861006910,6278861016910,6278903605510,6278903619110,6278903628510,6278903644710,6278912301310,6279032726510,6279032726910,6279032726710,6279032727110,6279032727310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002-bb-fb-camp-mixed-fpa-traffic-pc-lpv-7days-or-500dkk,002-bb-fb-camp-mixed-fpa-traffic-pc-lpv-7days-or-500dkk,002-bb-fb-camp-mixed-fpa-traffic-pc-lpv-7days-or-500dkk,002-bb-fb-camp-mixed-fpa-traffic-pc-lpv-7days-or-500dkk,002-bb-fb-camp-mixed-fpa-traffic-pc-lpv-7days-or-500dkk,002-bb-fb-camp-mixed-fpa-traffic-pc-lpv-7days-or-500dkk,002-bb-fb-camp-mixed-fpa-traffic-pc-lpv-7days-or-500dkk,002-bb-fb-camp-mixed-fpa-traffic-pc-lpv-7days-or-500dkk,003-bb-fb-camp-mixed-fpa-poen-pc-3days-or-100dkk,003-bb-fb-camp-mixed-fpa-poen-pc-3days-or-100dkk,003-bb-fb-camp-mixed-fpa-poen-pc-3days-or-100dkk,003-bb-fb-camp-mixed-fpa-poen-pc-3days-or-100dkk,003-bb-fb-camp-mixed-fpa-poen-pc-3days-or-100dkk,003-bb-fb-camp-mixed-fpa-poen-pc-3days-or-100dkk,003-bb-fb-camp-mixed-fpa-poen-pc-3days-or-100dkk,003-bb-fb-camp-mixed-fpa-poen-pc-3days-or-100dkk,003-bb-fb-camp-mixed-fpa-poen-pc-3days-or-100dkk,003-bb-fb-camp-mixed-fpa-poen-pc-3days-or-100dkk,003-bb-fb-camp-mixed-fpa-poen-pc-3days-or-100dkk,102-fb-camp-prosp-fpa-conv-pc,104-fb-camp-prosp-fpa-traf-pc-lpv,203-fb-camp-retarg-fpa-conv-pc,203-fb-camp-retarg-fpa-conv-pc,205-fb-camp-retarg-fpa-conv-pc-lp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37008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4A87CB-9E8A-452A-BE39-1652166783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08/03/2022 - 15/03/2022</a:t>
            </a:r>
          </a:p>
        </p:txBody>
      </p:sp>
    </p:spTree>
    <p:extLst>
      <p:ext uri="{BB962C8B-B14F-4D97-AF65-F5344CB8AC3E}">
        <p14:creationId xmlns:p14="http://schemas.microsoft.com/office/powerpoint/2010/main" val="38907675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DEE556-3BDF-4A9B-BA68-227072F7BD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Own Posts Table | Kids-world Kids-world DK - 19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2B9776B-A2CF-4F31-A3E0-76987436D80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570167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55279719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289745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436164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854859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461729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720278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381260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095560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857937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843406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96208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306582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134271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656055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617223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4391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070288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169286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createTime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Impressions_organic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Impressions_paid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Antal Salg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Beløb brugt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 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 Name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62909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Kids-world Kids-world DK - 2022-03-14 10:02:00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GLIMMER! ✨ De nye glimmer sneaks fra Petit By Sofie Schnoor SKAL SES! 👀😍
👉 www.kids-world.dk/petit-by-sofie-schnoor-c-1775.html?t=282
Der er hvertfald masser af glitter og glimmer på dem, som bare er perfekte til særlige lejligheder, men kan helt sikkert også gøre hverdagsoutfittet ekstra sejt! 🤩🙌✨ Find Mix Gold og Rose glitter fra str. 23-29 og beige glitter fra str. 31-36. 🌟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23/03/2022 14:48:00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158056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106520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4156.59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6278957494510,6278957497910,6278957503710,6278957518910,6279024483110,6279024490710,6279024509710,6279024523110,6279032574710,6279032573910,6279032574110,6279032574510,6279032574310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002-bb-fb-camp-mixed-fpa-traffic-pc-lpv-7days-or-500dkk,002-bb-fb-camp-mixed-fpa-traffic-pc-lpv-7days-or-500dkk,002-bb-fb-camp-mixed-fpa-traffic-pc-lpv-7days-or-500dkk,002-bb-fb-camp-mixed-fpa-traffic-pc-lpv-7days-or-500dkk,002-bb-fb-camp-mixed-fpa-traffic-pc-lpv-7days-or-500dkk,002-bb-fb-camp-mixed-fpa-traffic-pc-lpv-7days-or-500dkk,002-bb-fb-camp-mixed-fpa-traffic-pc-lpv-7days-or-500dkk,002-bb-fb-camp-mixed-fpa-traffic-pc-lpv-7days-or-500dkk,102-fb-camp-prosp-fpa-conv-pc,104-fb-camp-prosp-fpa-traf-pc-lpv,203-fb-camp-retarg-fpa-conv-pc,203-fb-camp-retarg-fpa-conv-pc,205-fb-camp-retarg-fpa-conv-pc-lp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3270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680F17-062E-478C-96D5-793E371F72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08/03/2022 - 15/03/2022</a:t>
            </a:r>
          </a:p>
        </p:txBody>
      </p:sp>
    </p:spTree>
    <p:extLst>
      <p:ext uri="{BB962C8B-B14F-4D97-AF65-F5344CB8AC3E}">
        <p14:creationId xmlns:p14="http://schemas.microsoft.com/office/powerpoint/2010/main" val="10246176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98602B-2E0A-4B05-A197-836E3E5ACF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Own Posts Table | Kids-world Kids-world DK - 20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E8A986C-FEA6-4514-A7E7-A5DF0192F3A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182338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218092158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770541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896507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177628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250683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332808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98192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709554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802884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505803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813671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671081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646278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02660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6168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119149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825927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09625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createTime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Impressions_organic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Impressions_paid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Antal Salg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Beløb brugt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 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 Name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0125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Kids-world Kids-world DK - 2022-03-14 08:23:02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SÅ SKAL DER PJASKES! 💦 Har du set det seje vandlegetøj fra Bloopies? 🤩🙌
👉 www.kids-world.dk/bloopies-c-12428.html
Og med den her sjove dukke fra Bloopies kan det kun blive sjovt! 😁🌟 For den kan sprøjte med vand ud af munden/masken, og så følger der sejt tilbehør med! 💦😜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23/03/2022 14:48:00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42618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6279033588310,6279033593510,6279033596310,6279033602910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002-bb-fb-camp-mixed-fpa-traffic-pc-lpv-7days-or-500dkk,002-bb-fb-camp-mixed-fpa-traffic-pc-lpv-7days-or-500dkk,002-bb-fb-camp-mixed-fpa-traffic-pc-lpv-7days-or-500dkk,002-bb-fb-camp-mixed-fpa-traffic-pc-lpv-7days-or-500dkk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58179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373695-050E-4ACA-BCAB-27D712B7CC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08/03/2022 - 15/03/2022</a:t>
            </a:r>
          </a:p>
        </p:txBody>
      </p:sp>
    </p:spTree>
    <p:extLst>
      <p:ext uri="{BB962C8B-B14F-4D97-AF65-F5344CB8AC3E}">
        <p14:creationId xmlns:p14="http://schemas.microsoft.com/office/powerpoint/2010/main" val="188899026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5BDBC0-1139-4D17-A5E3-5BC00E639A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Own Posts Table | Kids-world Kids-world DK - 21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C50D263-EE8A-4564-91EF-6451A87750D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769594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374447018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855438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508553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586632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445014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726952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192608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079428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629427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934651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681339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566774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244460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324630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46560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408019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688737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219135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createTime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Impressions_organic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Impressions_paid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Antal Salg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Beløb brugt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 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 Name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60019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Kids-world Kids-world DK - 2022-03-14 07:14:01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Der lander så meget fedt til de store fra Tommy Hilfiger! 🤩
👉 www.kids-world.dk/tommy-hilfiger-c-6495.html
Se bare den her seje overshirt - det må blive forårets helt store hit! 😎
Brug den over t--shirts, bluser eller sweatshirts og lav et virkelig sejt outfit! 🙌
Find mange seje nyheder fra Tommy Hilfiger på hjemmesiden nu 😍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23/03/2022 14:48:00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36779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34718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67.37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6278824712310,6278824716310,6278824725910,6278824732510,6278824736510,6278824782710,6278903560110,6278903571110,6278903580710,6278903587910,6278912282910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003-bb-fb-camp-mixed-fpa-poen-pc-3days-or-100dkk,003-bb-fb-camp-mixed-fpa-poen-pc-3days-or-100dkk,003-bb-fb-camp-mixed-fpa-poen-pc-3days-or-100dkk,003-bb-fb-camp-mixed-fpa-poen-pc-3days-or-100dkk,003-bb-fb-camp-mixed-fpa-poen-pc-3days-or-100dkk,003-bb-fb-camp-mixed-fpa-poen-pc-3days-or-100dkk,003-bb-fb-camp-mixed-fpa-poen-pc-3days-or-100dkk,003-bb-fb-camp-mixed-fpa-poen-pc-3days-or-100dkk,003-bb-fb-camp-mixed-fpa-poen-pc-3days-or-100dkk,003-bb-fb-camp-mixed-fpa-poen-pc-3days-or-100dkk,003-bb-fb-camp-mixed-fpa-poen-pc-3days-or-100dk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06522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C5C18B-A4E2-4B9E-8C37-0CEE023C8F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08/03/2022 - 15/03/2022</a:t>
            </a:r>
          </a:p>
        </p:txBody>
      </p:sp>
    </p:spTree>
    <p:extLst>
      <p:ext uri="{BB962C8B-B14F-4D97-AF65-F5344CB8AC3E}">
        <p14:creationId xmlns:p14="http://schemas.microsoft.com/office/powerpoint/2010/main" val="41915307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04B472-7BE9-4A84-989C-F2BAB7A29C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Own Posts Table | Kids-world Kids-world DK - 22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A0919DF-A011-49E8-A057-2D7CB20CA2D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378067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324185970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573579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820498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34645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242088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83220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149763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140155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597106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171833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536134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557992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773811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954148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440187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549407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468048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259539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createTime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Impressions_organic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Impressions_paid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Antal Salg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Beløb brugt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 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 Name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63981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Kids-world Kids-world DK - 2022-03-13 21:23:00</a:t>
                      </a:r>
                      <a:r>
                        <a:rPr kumimoji="0" lang="da-DK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DAY ET’s tasker er perfekte som skoletaske for de større børn! 🌟📚
👉 www.kids-world.dk/day-et-c-11797.html
Denne model har nemlig en hård bund, som giver ekstra støtte til computeren til skole! 💻🌼 Og så er der en ekstra skulderhang, som kan klikkes af og på, men den kan også sagtens bruges uden! 👏😜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23/03/2022 14:48:00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45696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42.63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6278780275310,6278780281710,6278780286510,6278780295510,6278780303710,6278781083710,6278903530310,6278903542110,6278903545310,6278903552110,6278912276110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003-bb-fb-camp-mixed-fpa-poen-pc-3days-or-100dkk,003-bb-fb-camp-mixed-fpa-poen-pc-3days-or-100dkk,003-bb-fb-camp-mixed-fpa-poen-pc-3days-or-100dkk,003-bb-fb-camp-mixed-fpa-poen-pc-3days-or-100dkk,003-bb-fb-camp-mixed-fpa-poen-pc-3days-or-100dkk,003-bb-fb-camp-mixed-fpa-poen-pc-3days-or-100dkk,003-bb-fb-camp-mixed-fpa-poen-pc-3days-or-100dkk,003-bb-fb-camp-mixed-fpa-poen-pc-3days-or-100dkk,003-bb-fb-camp-mixed-fpa-poen-pc-3days-or-100dkk,003-bb-fb-camp-mixed-fpa-poen-pc-3days-or-100dkk,003-bb-fb-camp-mixed-fpa-poen-pc-3days-or-100dk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25046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39BFA3-89A8-4397-B497-E38DFC80DB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08/03/2022 - 15/03/2022</a:t>
            </a:r>
          </a:p>
        </p:txBody>
      </p:sp>
    </p:spTree>
    <p:extLst>
      <p:ext uri="{BB962C8B-B14F-4D97-AF65-F5344CB8AC3E}">
        <p14:creationId xmlns:p14="http://schemas.microsoft.com/office/powerpoint/2010/main" val="31239071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5CFABE-48BF-4FDB-83F0-598FB92F92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Own Posts Table | Kids-world Kids-world DK - 23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A48E90C-D00E-458E-85F7-2F3CB87DD92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421933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279164508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408844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737336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461127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875897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035599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02155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485070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09747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154130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053297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915753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235120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454995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359785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780546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759697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497449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createTime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Impressions_organic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Impressions_paid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Antal Salg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Beløb brugt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 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 Name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68305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Kids-world Kids-world DK - 2022-03-13 20:19:00</a:t>
                      </a:r>
                      <a:r>
                        <a:rPr kumimoji="0" lang="da-DK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Vejret lægger op til, at det snart er tid til at komme ud på de små hjul! 😆☀️
👉 www.kids-world.dk/impala-c-12899.html
Vi har virkelig mange rulleskøjter og liners i butikken - så der er ingen undskyldning! 😎 
Se bare disse smukke pastelfarvede inliners fra Impala, de skriger efter at blive brugt her til foråret og sommeren! 😍🌈 Der er et utal af farver og modeller i shoppen, så du kan helt sikkert finde et par, der falder i din smag! 🤩🙌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23/03/2022 14:48:00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83048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61914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731.71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6278891466310,6278891518110,6278891526710,6278891542510,6279024419310,6279024426510,6279024438910,6279024451510,6278775243710,6278775245910,6278775257510,6278775262910,6278775267910,6278775272710,6278781073510,6278903480710,6278903488110,6278903505510,6278903517310,6278912263910,6279032611710,6279032611510,6279032611110,6279032611910,6279032611310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002-bb-fb-camp-mixed-fpa-traffic-pc-lpv-7days-or-500dkk,002-bb-fb-camp-mixed-fpa-traffic-pc-lpv-7days-or-500dkk,002-bb-fb-camp-mixed-fpa-traffic-pc-lpv-7days-or-500dkk,002-bb-fb-camp-mixed-fpa-traffic-pc-lpv-7days-or-500dkk,002-bb-fb-camp-mixed-fpa-traffic-pc-lpv-7days-or-500dkk,002-bb-fb-camp-mixed-fpa-traffic-pc-lpv-7days-or-500dkk,002-bb-fb-camp-mixed-fpa-traffic-pc-lpv-7days-or-500dkk,002-bb-fb-camp-mixed-fpa-traffic-pc-lpv-7days-or-500dkk,003-bb-fb-camp-mixed-fpa-poen-pc-3days-or-100dkk,003-bb-fb-camp-mixed-fpa-poen-pc-3days-or-100dkk,003-bb-fb-camp-mixed-fpa-poen-pc-3days-or-100dkk,003-bb-fb-camp-mixed-fpa-poen-pc-3days-or-100dkk,003-bb-fb-camp-mixed-fpa-poen-pc-3days-or-100dkk,003-bb-fb-camp-mixed-fpa-poen-pc-3days-or-100dkk,003-bb-fb-camp-mixed-fpa-poen-pc-3days-or-100dkk,003-bb-fb-camp-mixed-fpa-poen-pc-3days-or-100dkk,003-bb-fb-camp-mixed-fpa-poen-pc-3days-or-100dkk,003-bb-fb-camp-mixed-fpa-poen-pc-3days-or-100dkk,003-bb-fb-camp-mixed-fpa-poen-pc-3days-or-100dkk,003-bb-fb-camp-mixed-fpa-poen-pc-3days-or-100dkk,102-fb-camp-prosp-fpa-conv-pc,104-fb-camp-prosp-fpa-traf-pc-lpv,203-fb-camp-retarg-fpa-conv-pc,203-fb-camp-retarg-fpa-conv-pc,205-fb-camp-retarg-fpa-conv-pc-lp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28949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FCFD47-7C5E-495D-95FC-9261EBB636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08/03/2022 - 15/03/2022</a:t>
            </a:r>
          </a:p>
        </p:txBody>
      </p:sp>
    </p:spTree>
    <p:extLst>
      <p:ext uri="{BB962C8B-B14F-4D97-AF65-F5344CB8AC3E}">
        <p14:creationId xmlns:p14="http://schemas.microsoft.com/office/powerpoint/2010/main" val="254275041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F942E9-2328-407D-92BB-C2858BD0E7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Own Posts Table | Kids-world Kids-world DK - 24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B65A311-10BD-4A16-869A-70CADABC246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769151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362405088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160444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931956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963313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096110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165044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248694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577100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46675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561618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232165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024358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164164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126701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479300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790429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125013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187287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createTime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Impressions_organic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Impressions_paid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Antal Salg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Beløb brugt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 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 Name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14442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Kids-world Kids-world DK - 2022-03-13 18:57:00</a:t>
                      </a:r>
                      <a:r>
                        <a:rPr kumimoji="0" lang="da-DK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Den smukkeste kjole fra Soft Gallery er kommet hjem! 😍✨
👉 www.kids-world.dk/advanced_search_result.php?keywords=soft+gallery+jacq
Wauw.. Den her kjole er simpelthen SÅ FIN! 😱🤩
I en svag rosa farve med smukke guld deltaljer er den da perfekt til både forår og sommer - måske i har en festlig lejlighed i vente, hvor den kunne passe perfekt til?? 😍⭐
Den fås både som kjole og nederdel til stor og lille i størrelserne 98-140 🙌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23/03/2022 14:48:00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39995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130.43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6278772123310,6278772130110,6278772132910,6278772139310,6278772149110,6278772160110,6278781058910,6278903447310,6278903460110,6278903466510,6278903473710,6278912248710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003-bb-fb-camp-mixed-fpa-poen-pc-3days-or-100dkk,003-bb-fb-camp-mixed-fpa-poen-pc-3days-or-100dkk,003-bb-fb-camp-mixed-fpa-poen-pc-3days-or-100dkk,003-bb-fb-camp-mixed-fpa-poen-pc-3days-or-100dkk,003-bb-fb-camp-mixed-fpa-poen-pc-3days-or-100dkk,003-bb-fb-camp-mixed-fpa-poen-pc-3days-or-100dkk,003-bb-fb-camp-mixed-fpa-poen-pc-3days-or-100dkk,003-bb-fb-camp-mixed-fpa-poen-pc-3days-or-100dkk,003-bb-fb-camp-mixed-fpa-poen-pc-3days-or-100dkk,003-bb-fb-camp-mixed-fpa-poen-pc-3days-or-100dkk,003-bb-fb-camp-mixed-fpa-poen-pc-3days-or-100dkk,003-bb-fb-camp-mixed-fpa-poen-pc-3days-or-100dk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48212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C65135-1635-4619-A98F-4560B467C4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08/03/2022 - 15/03/2022</a:t>
            </a:r>
          </a:p>
        </p:txBody>
      </p:sp>
    </p:spTree>
    <p:extLst>
      <p:ext uri="{BB962C8B-B14F-4D97-AF65-F5344CB8AC3E}">
        <p14:creationId xmlns:p14="http://schemas.microsoft.com/office/powerpoint/2010/main" val="79714607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3BF763-E336-4921-9AF0-130F5A8A7B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Own Posts Table | Kids-world Kids-world DK - 25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FD367F6-89C4-449E-97A3-3C7B9A7980B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571724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295245918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535374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033298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252811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283147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505812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150858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541492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448409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563856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891953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034229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668652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568477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82803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631178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833155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18856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createTime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Impressions_organic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Impressions_paid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Antal Salg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Beløb brugt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 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 Name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2474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Kids-world Kids-world DK - 2022-03-13 17:09:00</a:t>
                      </a:r>
                      <a:r>
                        <a:rPr kumimoji="0" lang="da-DK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Med den her fine gymnastikdragt fra Hummel bliver gymnastiktimerne da meget sjovere! ✨🤸
👉 www.kids-world.dk/hummel-gymnastikdragt-hmlelsa-airy-blue-p-250633.html
Find den på shoppen fra str. 3-10 år. 😍 Og med den her flotte unicorn gymnastiktaske, de populære glimmerdrikkedunke og Hummels gymnastiksko bliver ungerne da bare SÅ KLAR til gymnastiktimerne! 👏🤸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23/03/2022 14:48:00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40853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80.67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6278766749710,6278766755710,6278766765710,6278766771310,6278766781110,6278766787510,6278781052710,6278903403510,6278903417110,6278903425910,6278903437110,6278912239110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003-bb-fb-camp-mixed-fpa-poen-pc-3days-or-100dkk,003-bb-fb-camp-mixed-fpa-poen-pc-3days-or-100dkk,003-bb-fb-camp-mixed-fpa-poen-pc-3days-or-100dkk,003-bb-fb-camp-mixed-fpa-poen-pc-3days-or-100dkk,003-bb-fb-camp-mixed-fpa-poen-pc-3days-or-100dkk,003-bb-fb-camp-mixed-fpa-poen-pc-3days-or-100dkk,003-bb-fb-camp-mixed-fpa-poen-pc-3days-or-100dkk,003-bb-fb-camp-mixed-fpa-poen-pc-3days-or-100dkk,003-bb-fb-camp-mixed-fpa-poen-pc-3days-or-100dkk,003-bb-fb-camp-mixed-fpa-poen-pc-3days-or-100dkk,003-bb-fb-camp-mixed-fpa-poen-pc-3days-or-100dkk,003-bb-fb-camp-mixed-fpa-poen-pc-3days-or-100dk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00222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59EC90-A9F7-42A0-BAEE-AC06F15048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08/03/2022 - 15/03/2022</a:t>
            </a:r>
          </a:p>
        </p:txBody>
      </p:sp>
    </p:spTree>
    <p:extLst>
      <p:ext uri="{BB962C8B-B14F-4D97-AF65-F5344CB8AC3E}">
        <p14:creationId xmlns:p14="http://schemas.microsoft.com/office/powerpoint/2010/main" val="279473645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309B45-3195-4D92-B119-648D71BF8D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Own Posts Table | Kids-world Kids-world DK - 26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A6DD950-3A97-4FE4-A21E-68883450FDD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085785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124490216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706918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068525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521740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434108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247583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239212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814335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10603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434585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980012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496426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783329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549597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461040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84991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370050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731231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createTime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Impressions_organic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Impressions_paid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Antal Salg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Beløb brugt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 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 Name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95956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Kids-world Kids-world DK - 2022-03-13 15:31:00</a:t>
                      </a:r>
                      <a:r>
                        <a:rPr kumimoji="0" lang="da-DK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Sejt træningstøj fra Hummel! 😎👏🏻
👉🏻 www.kids-world.dk/hummel-c-1935.html?m=165,447
SE LIGE det her seje træningstøj fra Hummel! 🤩 Det er da helt perfekt til idrætstimerne i skolen eller til fritidsaktiviteter! 💪🏻 Hummel har også lavet en mega fed gymnastiktaske med skulderstropper og håndhanke. 😍👏🏻  
Find det store udvalg af træningstøj og sko fra Hummel på shoppen lige nu! 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23/03/2022 14:48:00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47844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94.84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6278860915710,6278860925310,6278860933110,6278860944310,6279024386310,6279024393910,6279024402910,6279024408710,6278762232510,6278762246710,6278762262310,6278762281110,6278762300110,6278762311310,6278781041510,6278903356910,6278903367510,6278903376510,6278903386310,6278912226910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002-bb-fb-camp-mixed-fpa-traffic-pc-lpv-7days-or-500dkk,002-bb-fb-camp-mixed-fpa-traffic-pc-lpv-7days-or-500dkk,002-bb-fb-camp-mixed-fpa-traffic-pc-lpv-7days-or-500dkk,002-bb-fb-camp-mixed-fpa-traffic-pc-lpv-7days-or-500dkk,002-bb-fb-camp-mixed-fpa-traffic-pc-lpv-7days-or-500dkk,002-bb-fb-camp-mixed-fpa-traffic-pc-lpv-7days-or-500dkk,002-bb-fb-camp-mixed-fpa-traffic-pc-lpv-7days-or-500dkk,002-bb-fb-camp-mixed-fpa-traffic-pc-lpv-7days-or-500dkk,003-bb-fb-camp-mixed-fpa-poen-pc-3days-or-100dkk,003-bb-fb-camp-mixed-fpa-poen-pc-3days-or-100dkk,003-bb-fb-camp-mixed-fpa-poen-pc-3days-or-100dkk,003-bb-fb-camp-mixed-fpa-poen-pc-3days-or-100dkk,003-bb-fb-camp-mixed-fpa-poen-pc-3days-or-100dkk,003-bb-fb-camp-mixed-fpa-poen-pc-3days-or-100dkk,003-bb-fb-camp-mixed-fpa-poen-pc-3days-or-100dkk,003-bb-fb-camp-mixed-fpa-poen-pc-3days-or-100dkk,003-bb-fb-camp-mixed-fpa-poen-pc-3days-or-100dkk,003-bb-fb-camp-mixed-fpa-poen-pc-3days-or-100dkk,003-bb-fb-camp-mixed-fpa-poen-pc-3days-or-100dkk,003-bb-fb-camp-mixed-fpa-poen-pc-3days-or-100dk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30780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C9459B-25E8-4718-91F3-8C3ED277C0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08/03/2022 - 15/03/2022</a:t>
            </a:r>
          </a:p>
        </p:txBody>
      </p:sp>
    </p:spTree>
    <p:extLst>
      <p:ext uri="{BB962C8B-B14F-4D97-AF65-F5344CB8AC3E}">
        <p14:creationId xmlns:p14="http://schemas.microsoft.com/office/powerpoint/2010/main" val="366640208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2400</Words>
  <Application>Microsoft Office PowerPoint</Application>
  <PresentationFormat>On-screen Show (4:3)</PresentationFormat>
  <Paragraphs>972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0" baseType="lpstr">
      <vt:lpstr>Arial</vt:lpstr>
      <vt:lpstr>Calibri</vt:lpstr>
      <vt:lpstr>quintly_template</vt:lpstr>
      <vt:lpstr>JKJ TEST</vt:lpstr>
      <vt:lpstr>Facebook Custom Own Posts Table | Kids-world Kids-world DK - 1 of 26</vt:lpstr>
      <vt:lpstr>Facebook Custom Own Posts Table | Kids-world Kids-world DK - 2 of 26</vt:lpstr>
      <vt:lpstr>Facebook Custom Own Posts Table | Kids-world Kids-world DK - 3 of 26</vt:lpstr>
      <vt:lpstr>Facebook Custom Own Posts Table | Kids-world Kids-world DK - 4 of 26</vt:lpstr>
      <vt:lpstr>Facebook Custom Own Posts Table | Kids-world Kids-world DK - 5 of 26</vt:lpstr>
      <vt:lpstr>Facebook Custom Own Posts Table | Kids-world Kids-world DK - 6 of 26</vt:lpstr>
      <vt:lpstr>Facebook Custom Own Posts Table | Kids-world Kids-world DK - 7 of 26</vt:lpstr>
      <vt:lpstr>Facebook Custom Own Posts Table | Kids-world Kids-world DK - 8 of 26</vt:lpstr>
      <vt:lpstr>Facebook Custom Own Posts Table | Kids-world Kids-world DK - 9 of 26</vt:lpstr>
      <vt:lpstr>Facebook Custom Own Posts Table | Kids-world Kids-world DK - 10 of 26</vt:lpstr>
      <vt:lpstr>Facebook Custom Own Posts Table | Kids-world Kids-world DK - 11 of 26</vt:lpstr>
      <vt:lpstr>Facebook Custom Own Posts Table | Kids-world Kids-world DK - 12 of 26</vt:lpstr>
      <vt:lpstr>Facebook Custom Own Posts Table | Kids-world Kids-world DK - 13 of 26</vt:lpstr>
      <vt:lpstr>Facebook Custom Own Posts Table | Kids-world Kids-world DK - 14 of 26</vt:lpstr>
      <vt:lpstr>Facebook Custom Own Posts Table | Kids-world Kids-world DK - 15 of 26</vt:lpstr>
      <vt:lpstr>Facebook Custom Own Posts Table | Kids-world Kids-world DK - 16 of 26</vt:lpstr>
      <vt:lpstr>Facebook Custom Own Posts Table | Kids-world Kids-world DK - 17 of 26</vt:lpstr>
      <vt:lpstr>Facebook Custom Own Posts Table | Kids-world Kids-world DK - 18 of 26</vt:lpstr>
      <vt:lpstr>Facebook Custom Own Posts Table | Kids-world Kids-world DK - 19 of 26</vt:lpstr>
      <vt:lpstr>Facebook Custom Own Posts Table | Kids-world Kids-world DK - 20 of 26</vt:lpstr>
      <vt:lpstr>Facebook Custom Own Posts Table | Kids-world Kids-world DK - 21 of 26</vt:lpstr>
      <vt:lpstr>Facebook Custom Own Posts Table | Kids-world Kids-world DK - 22 of 26</vt:lpstr>
      <vt:lpstr>Facebook Custom Own Posts Table | Kids-world Kids-world DK - 23 of 26</vt:lpstr>
      <vt:lpstr>Facebook Custom Own Posts Table | Kids-world Kids-world DK - 24 of 26</vt:lpstr>
      <vt:lpstr>Facebook Custom Own Posts Table | Kids-world Kids-world DK - 25 of 26</vt:lpstr>
      <vt:lpstr>Facebook Custom Own Posts Table | Kids-world Kids-world DK - 26 of 26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JKJ TEST</dc:title>
  <dc:creator>Administrator</dc:creator>
  <cp:lastModifiedBy>Administrator</cp:lastModifiedBy>
  <cp:revision>1</cp:revision>
  <dcterms:created xsi:type="dcterms:W3CDTF">2022-03-23T15:08:35Z</dcterms:created>
  <dcterms:modified xsi:type="dcterms:W3CDTF">2022-03-23T15:09:24Z</dcterms:modified>
</cp:coreProperties>
</file>